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62" r:id="rId3"/>
    <p:sldId id="261" r:id="rId4"/>
    <p:sldId id="263" r:id="rId5"/>
    <p:sldId id="259" r:id="rId6"/>
    <p:sldId id="260" r:id="rId7"/>
    <p:sldId id="257" r:id="rId8"/>
    <p:sldId id="265" r:id="rId9"/>
    <p:sldId id="266" r:id="rId10"/>
    <p:sldId id="267" r:id="rId11"/>
    <p:sldId id="268" r:id="rId12"/>
    <p:sldId id="269" r:id="rId13"/>
    <p:sldId id="270" r:id="rId14"/>
    <p:sldId id="280" r:id="rId15"/>
    <p:sldId id="28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000000"/>
    <a:srgbClr val="FFFFFF"/>
    <a:srgbClr val="28073B"/>
    <a:srgbClr val="7816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5026" autoAdjust="0"/>
  </p:normalViewPr>
  <p:slideViewPr>
    <p:cSldViewPr snapToGrid="0">
      <p:cViewPr varScale="1">
        <p:scale>
          <a:sx n="68" d="100"/>
          <a:sy n="68" d="100"/>
        </p:scale>
        <p:origin x="78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하나 윤" userId="f658f17427b35de9" providerId="LiveId" clId="{835893A9-62D1-4D5B-9D75-364EB8C109DA}"/>
    <pc:docChg chg="undo custSel addSld delSld modSld">
      <pc:chgData name="이하나 윤" userId="f658f17427b35de9" providerId="LiveId" clId="{835893A9-62D1-4D5B-9D75-364EB8C109DA}" dt="2024-10-10T17:53:50.947" v="612" actId="47"/>
      <pc:docMkLst>
        <pc:docMk/>
      </pc:docMkLst>
      <pc:sldChg chg="addSp modSp new del mod">
        <pc:chgData name="이하나 윤" userId="f658f17427b35de9" providerId="LiveId" clId="{835893A9-62D1-4D5B-9D75-364EB8C109DA}" dt="2024-10-05T14:07:21.773" v="14" actId="47"/>
        <pc:sldMkLst>
          <pc:docMk/>
          <pc:sldMk cId="2923127944" sldId="266"/>
        </pc:sldMkLst>
      </pc:sldChg>
      <pc:sldChg chg="addSp delSp modSp new mod">
        <pc:chgData name="이하나 윤" userId="f658f17427b35de9" providerId="LiveId" clId="{835893A9-62D1-4D5B-9D75-364EB8C109DA}" dt="2024-10-05T21:59:45.145" v="422" actId="1076"/>
        <pc:sldMkLst>
          <pc:docMk/>
          <pc:sldMk cId="4060879553" sldId="266"/>
        </pc:sldMkLst>
      </pc:sldChg>
      <pc:sldChg chg="addSp delSp modSp new mod">
        <pc:chgData name="이하나 윤" userId="f658f17427b35de9" providerId="LiveId" clId="{835893A9-62D1-4D5B-9D75-364EB8C109DA}" dt="2024-10-06T06:31:51.163" v="502" actId="1076"/>
        <pc:sldMkLst>
          <pc:docMk/>
          <pc:sldMk cId="340274272" sldId="267"/>
        </pc:sldMkLst>
      </pc:sldChg>
      <pc:sldChg chg="addSp modSp mod">
        <pc:chgData name="이하나 윤" userId="f658f17427b35de9" providerId="LiveId" clId="{835893A9-62D1-4D5B-9D75-364EB8C109DA}" dt="2024-10-07T09:03:03.781" v="560" actId="1076"/>
        <pc:sldMkLst>
          <pc:docMk/>
          <pc:sldMk cId="49634115" sldId="280"/>
        </pc:sldMkLst>
      </pc:sldChg>
      <pc:sldChg chg="addSp delSp modSp add mod">
        <pc:chgData name="이하나 윤" userId="f658f17427b35de9" providerId="LiveId" clId="{835893A9-62D1-4D5B-9D75-364EB8C109DA}" dt="2024-10-07T13:36:39.653" v="570" actId="478"/>
        <pc:sldMkLst>
          <pc:docMk/>
          <pc:sldMk cId="573660500" sldId="281"/>
        </pc:sldMkLst>
      </pc:sldChg>
      <pc:sldChg chg="addSp delSp modSp new mod">
        <pc:chgData name="이하나 윤" userId="f658f17427b35de9" providerId="LiveId" clId="{835893A9-62D1-4D5B-9D75-364EB8C109DA}" dt="2024-10-07T13:48:14.187" v="593" actId="208"/>
        <pc:sldMkLst>
          <pc:docMk/>
          <pc:sldMk cId="3584810191" sldId="282"/>
        </pc:sldMkLst>
      </pc:sldChg>
      <pc:sldChg chg="addSp delSp modSp new del mod">
        <pc:chgData name="이하나 윤" userId="f658f17427b35de9" providerId="LiveId" clId="{835893A9-62D1-4D5B-9D75-364EB8C109DA}" dt="2024-10-10T17:53:50.947" v="612" actId="47"/>
        <pc:sldMkLst>
          <pc:docMk/>
          <pc:sldMk cId="3715986313" sldId="283"/>
        </pc:sldMkLst>
      </pc:sldChg>
    </pc:docChg>
  </pc:docChgLst>
  <pc:docChgLst>
    <pc:chgData name="이하나 윤" userId="f658f17427b35de9" providerId="LiveId" clId="{01F37372-C2A9-47EF-AFB0-62ACCAC002F4}"/>
    <pc:docChg chg="delSld modSld">
      <pc:chgData name="이하나 윤" userId="f658f17427b35de9" providerId="LiveId" clId="{01F37372-C2A9-47EF-AFB0-62ACCAC002F4}" dt="2025-03-11T15:26:40.315" v="8" actId="2696"/>
      <pc:docMkLst>
        <pc:docMk/>
      </pc:docMkLst>
      <pc:sldChg chg="modSp mod">
        <pc:chgData name="이하나 윤" userId="f658f17427b35de9" providerId="LiveId" clId="{01F37372-C2A9-47EF-AFB0-62ACCAC002F4}" dt="2025-03-11T15:26:15.636" v="7" actId="20577"/>
        <pc:sldMkLst>
          <pc:docMk/>
          <pc:sldMk cId="1756023759" sldId="256"/>
        </pc:sldMkLst>
        <pc:graphicFrameChg chg="modGraphic">
          <ac:chgData name="이하나 윤" userId="f658f17427b35de9" providerId="LiveId" clId="{01F37372-C2A9-47EF-AFB0-62ACCAC002F4}" dt="2025-03-11T15:26:15.636" v="7" actId="20577"/>
          <ac:graphicFrameMkLst>
            <pc:docMk/>
            <pc:sldMk cId="1756023759" sldId="256"/>
            <ac:graphicFrameMk id="4" creationId="{605FE2EA-F470-93E8-1AAA-6AF7AFB043E9}"/>
          </ac:graphicFrameMkLst>
        </pc:graphicFrameChg>
      </pc:sldChg>
      <pc:sldChg chg="del">
        <pc:chgData name="이하나 윤" userId="f658f17427b35de9" providerId="LiveId" clId="{01F37372-C2A9-47EF-AFB0-62ACCAC002F4}" dt="2025-03-11T15:26:40.315" v="8" actId="2696"/>
        <pc:sldMkLst>
          <pc:docMk/>
          <pc:sldMk cId="3584810191" sldId="282"/>
        </pc:sldMkLst>
      </pc:sldChg>
    </pc:docChg>
  </pc:docChgLst>
  <pc:docChgLst>
    <pc:chgData name="이하나 윤" userId="f658f17427b35de9" providerId="LiveId" clId="{88E050AA-9725-4AA1-BA55-63ABBF74F01A}"/>
    <pc:docChg chg="undo redo custSel addSld delSld modSld">
      <pc:chgData name="이하나 윤" userId="f658f17427b35de9" providerId="LiveId" clId="{88E050AA-9725-4AA1-BA55-63ABBF74F01A}" dt="2024-10-06T10:46:49.559" v="284" actId="12788"/>
      <pc:docMkLst>
        <pc:docMk/>
      </pc:docMkLst>
      <pc:sldChg chg="addSp modSp mod">
        <pc:chgData name="이하나 윤" userId="f658f17427b35de9" providerId="LiveId" clId="{88E050AA-9725-4AA1-BA55-63ABBF74F01A}" dt="2024-10-06T08:35:05.490" v="83" actId="1076"/>
        <pc:sldMkLst>
          <pc:docMk/>
          <pc:sldMk cId="137538194" sldId="257"/>
        </pc:sldMkLst>
      </pc:sldChg>
      <pc:sldChg chg="addSp delSp modSp mod">
        <pc:chgData name="이하나 윤" userId="f658f17427b35de9" providerId="LiveId" clId="{88E050AA-9725-4AA1-BA55-63ABBF74F01A}" dt="2024-10-06T08:18:50.807" v="33" actId="1076"/>
        <pc:sldMkLst>
          <pc:docMk/>
          <pc:sldMk cId="4060879553" sldId="266"/>
        </pc:sldMkLst>
      </pc:sldChg>
      <pc:sldChg chg="addSp modSp mod">
        <pc:chgData name="이하나 윤" userId="f658f17427b35de9" providerId="LiveId" clId="{88E050AA-9725-4AA1-BA55-63ABBF74F01A}" dt="2024-10-06T08:07:54.957" v="18" actId="1076"/>
        <pc:sldMkLst>
          <pc:docMk/>
          <pc:sldMk cId="340274272" sldId="267"/>
        </pc:sldMkLst>
      </pc:sldChg>
      <pc:sldChg chg="addSp delSp modSp new mod">
        <pc:chgData name="이하나 윤" userId="f658f17427b35de9" providerId="LiveId" clId="{88E050AA-9725-4AA1-BA55-63ABBF74F01A}" dt="2024-10-06T08:34:55.673" v="81" actId="1076"/>
        <pc:sldMkLst>
          <pc:docMk/>
          <pc:sldMk cId="899985691" sldId="268"/>
        </pc:sldMkLst>
      </pc:sldChg>
      <pc:sldChg chg="addSp modSp new mod">
        <pc:chgData name="이하나 윤" userId="f658f17427b35de9" providerId="LiveId" clId="{88E050AA-9725-4AA1-BA55-63ABBF74F01A}" dt="2024-10-06T10:46:49.559" v="284" actId="12788"/>
        <pc:sldMkLst>
          <pc:docMk/>
          <pc:sldMk cId="2110281222" sldId="269"/>
        </pc:sldMkLst>
      </pc:sldChg>
      <pc:sldChg chg="addSp delSp modSp new mod">
        <pc:chgData name="이하나 윤" userId="f658f17427b35de9" providerId="LiveId" clId="{88E050AA-9725-4AA1-BA55-63ABBF74F01A}" dt="2024-10-06T08:59:03.375" v="135" actId="962"/>
        <pc:sldMkLst>
          <pc:docMk/>
          <pc:sldMk cId="2590903260" sldId="270"/>
        </pc:sldMkLst>
      </pc:sldChg>
      <pc:sldChg chg="new del">
        <pc:chgData name="이하나 윤" userId="f658f17427b35de9" providerId="LiveId" clId="{88E050AA-9725-4AA1-BA55-63ABBF74F01A}" dt="2024-10-06T09:23:59.484" v="165" actId="47"/>
        <pc:sldMkLst>
          <pc:docMk/>
          <pc:sldMk cId="907593594" sldId="271"/>
        </pc:sldMkLst>
      </pc:sldChg>
      <pc:sldChg chg="addSp delSp modSp new del mod">
        <pc:chgData name="이하나 윤" userId="f658f17427b35de9" providerId="LiveId" clId="{88E050AA-9725-4AA1-BA55-63ABBF74F01A}" dt="2024-10-06T09:22:45.914" v="163" actId="47"/>
        <pc:sldMkLst>
          <pc:docMk/>
          <pc:sldMk cId="1949183007" sldId="271"/>
        </pc:sldMkLst>
      </pc:sldChg>
      <pc:sldChg chg="addSp delSp modSp add mod">
        <pc:chgData name="이하나 윤" userId="f658f17427b35de9" providerId="LiveId" clId="{88E050AA-9725-4AA1-BA55-63ABBF74F01A}" dt="2024-10-06T09:28:39.015" v="222" actId="171"/>
        <pc:sldMkLst>
          <pc:docMk/>
          <pc:sldMk cId="49634115" sldId="280"/>
        </pc:sldMkLst>
      </pc:sldChg>
      <pc:sldChg chg="addSp delSp modSp new del mod">
        <pc:chgData name="이하나 윤" userId="f658f17427b35de9" providerId="LiveId" clId="{88E050AA-9725-4AA1-BA55-63ABBF74F01A}" dt="2024-10-06T10:37:57.863" v="281" actId="47"/>
        <pc:sldMkLst>
          <pc:docMk/>
          <pc:sldMk cId="3391629884" sldId="281"/>
        </pc:sldMkLst>
      </pc:sldChg>
    </pc:docChg>
  </pc:docChgLst>
</pc:chgInfo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39CE88-42E1-445A-BD1F-549B88DC2AB2}" type="datetimeFigureOut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9A349F-D91C-4935-866F-D0FD5B9D20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518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맵</a:t>
            </a:r>
            <a:r>
              <a:rPr lang="en-US" altLang="ko-KR" dirty="0"/>
              <a:t> </a:t>
            </a:r>
            <a:r>
              <a:rPr lang="ko-KR" altLang="en-US" dirty="0"/>
              <a:t>예상도</a:t>
            </a:r>
            <a:r>
              <a:rPr lang="en-US" altLang="ko-KR" dirty="0"/>
              <a:t>. </a:t>
            </a:r>
            <a:r>
              <a:rPr lang="ko-KR" altLang="en-US" dirty="0"/>
              <a:t>지금 상태에서 가장 최신</a:t>
            </a:r>
            <a:r>
              <a:rPr lang="en-US" altLang="ko-KR" dirty="0"/>
              <a:t>/</a:t>
            </a:r>
            <a:r>
              <a:rPr lang="ko-KR" altLang="en-US" dirty="0"/>
              <a:t>확정 느낌</a:t>
            </a:r>
            <a:r>
              <a:rPr lang="en-US" altLang="ko-KR" dirty="0"/>
              <a:t>...</a:t>
            </a:r>
            <a:br>
              <a:rPr lang="en-US" altLang="ko-KR" dirty="0"/>
            </a:br>
            <a:r>
              <a:rPr lang="ko-KR" altLang="en-US" dirty="0"/>
              <a:t>레터박스</a:t>
            </a:r>
            <a:r>
              <a:rPr lang="en-US" altLang="ko-KR" dirty="0"/>
              <a:t>(</a:t>
            </a:r>
            <a:r>
              <a:rPr lang="ko-KR" altLang="en-US" dirty="0"/>
              <a:t>상하 검은색 박스</a:t>
            </a:r>
            <a:r>
              <a:rPr lang="en-US" altLang="ko-KR" dirty="0"/>
              <a:t>) </a:t>
            </a:r>
            <a:r>
              <a:rPr lang="ko-KR" altLang="en-US" dirty="0"/>
              <a:t>제외 게임 플레이 화면의 </a:t>
            </a:r>
            <a:r>
              <a:rPr lang="ko-KR" altLang="en-US" dirty="0" err="1"/>
              <a:t>화면비</a:t>
            </a:r>
            <a:r>
              <a:rPr lang="ko-KR" altLang="en-US" dirty="0"/>
              <a:t> </a:t>
            </a:r>
            <a:r>
              <a:rPr lang="en-US" altLang="ko-KR" dirty="0"/>
              <a:t>21:9.</a:t>
            </a:r>
          </a:p>
          <a:p>
            <a:r>
              <a:rPr lang="ko-KR" altLang="en-US" dirty="0"/>
              <a:t>이런 느낌은 어떨까</a:t>
            </a:r>
            <a:r>
              <a:rPr lang="en-US" altLang="ko-KR" dirty="0"/>
              <a:t>… </a:t>
            </a:r>
            <a:r>
              <a:rPr lang="ko-KR" altLang="en-US" dirty="0"/>
              <a:t>캐릭터가 너무 크지 않고 작지도 않고</a:t>
            </a:r>
            <a:r>
              <a:rPr lang="en-US" altLang="ko-KR" dirty="0"/>
              <a:t>, </a:t>
            </a:r>
            <a:r>
              <a:rPr lang="ko-KR" altLang="en-US" dirty="0" err="1"/>
              <a:t>맵이</a:t>
            </a:r>
            <a:r>
              <a:rPr lang="ko-KR" altLang="en-US" dirty="0"/>
              <a:t> 가로로 길어 보임</a:t>
            </a:r>
            <a:r>
              <a:rPr lang="en-US" altLang="ko-KR" dirty="0"/>
              <a:t>(</a:t>
            </a:r>
            <a:r>
              <a:rPr lang="ko-KR" altLang="en-US" dirty="0"/>
              <a:t>아마도</a:t>
            </a:r>
            <a:r>
              <a:rPr lang="en-US" altLang="ko-KR" dirty="0"/>
              <a:t>……………….)</a:t>
            </a:r>
          </a:p>
          <a:p>
            <a:r>
              <a:rPr lang="en-US" altLang="ko-KR" dirty="0"/>
              <a:t>UI</a:t>
            </a:r>
            <a:r>
              <a:rPr lang="ko-KR" altLang="en-US" dirty="0"/>
              <a:t>는 임시로 놨음</a:t>
            </a:r>
            <a:r>
              <a:rPr lang="en-US" altLang="ko-KR" dirty="0"/>
              <a:t>….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01321-4823-4415-B237-9149D03CB5D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85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맵</a:t>
            </a:r>
            <a:r>
              <a:rPr lang="en-US" altLang="ko-KR" dirty="0"/>
              <a:t> </a:t>
            </a:r>
            <a:r>
              <a:rPr lang="ko-KR" altLang="en-US" dirty="0"/>
              <a:t>예상도</a:t>
            </a:r>
            <a:r>
              <a:rPr lang="en-US" altLang="ko-KR" dirty="0"/>
              <a:t>. </a:t>
            </a:r>
            <a:r>
              <a:rPr lang="ko-KR" altLang="en-US" dirty="0"/>
              <a:t>지금 상태에서 가장 최신</a:t>
            </a:r>
            <a:r>
              <a:rPr lang="en-US" altLang="ko-KR" dirty="0"/>
              <a:t>/</a:t>
            </a:r>
            <a:r>
              <a:rPr lang="ko-KR" altLang="en-US" dirty="0"/>
              <a:t>확정 느낌</a:t>
            </a:r>
            <a:r>
              <a:rPr lang="en-US" altLang="ko-KR" dirty="0"/>
              <a:t>...</a:t>
            </a:r>
            <a:br>
              <a:rPr lang="en-US" altLang="ko-KR" dirty="0"/>
            </a:br>
            <a:r>
              <a:rPr lang="ko-KR" altLang="en-US" dirty="0"/>
              <a:t>레터박스</a:t>
            </a:r>
            <a:r>
              <a:rPr lang="en-US" altLang="ko-KR" dirty="0"/>
              <a:t>(</a:t>
            </a:r>
            <a:r>
              <a:rPr lang="ko-KR" altLang="en-US" dirty="0"/>
              <a:t>상하 검은색 박스</a:t>
            </a:r>
            <a:r>
              <a:rPr lang="en-US" altLang="ko-KR" dirty="0"/>
              <a:t>) </a:t>
            </a:r>
            <a:r>
              <a:rPr lang="ko-KR" altLang="en-US" dirty="0"/>
              <a:t>제외 게임 플레이 화면의 </a:t>
            </a:r>
            <a:r>
              <a:rPr lang="ko-KR" altLang="en-US" dirty="0" err="1"/>
              <a:t>화면비</a:t>
            </a:r>
            <a:r>
              <a:rPr lang="ko-KR" altLang="en-US" dirty="0"/>
              <a:t> </a:t>
            </a:r>
            <a:r>
              <a:rPr lang="en-US" altLang="ko-KR" dirty="0"/>
              <a:t>21:9.</a:t>
            </a:r>
          </a:p>
          <a:p>
            <a:r>
              <a:rPr lang="ko-KR" altLang="en-US" dirty="0"/>
              <a:t>이런 느낌은 어떨까</a:t>
            </a:r>
            <a:r>
              <a:rPr lang="en-US" altLang="ko-KR" dirty="0"/>
              <a:t>… </a:t>
            </a:r>
            <a:r>
              <a:rPr lang="ko-KR" altLang="en-US" dirty="0"/>
              <a:t>캐릭터가 너무 크지 않고 작지도 않고</a:t>
            </a:r>
            <a:r>
              <a:rPr lang="en-US" altLang="ko-KR" dirty="0"/>
              <a:t>, </a:t>
            </a:r>
            <a:r>
              <a:rPr lang="ko-KR" altLang="en-US" dirty="0" err="1"/>
              <a:t>맵이</a:t>
            </a:r>
            <a:r>
              <a:rPr lang="ko-KR" altLang="en-US" dirty="0"/>
              <a:t> 가로로 길어 보임</a:t>
            </a:r>
            <a:r>
              <a:rPr lang="en-US" altLang="ko-KR" dirty="0"/>
              <a:t>(</a:t>
            </a:r>
            <a:r>
              <a:rPr lang="ko-KR" altLang="en-US" dirty="0"/>
              <a:t>아마도</a:t>
            </a:r>
            <a:r>
              <a:rPr lang="en-US" altLang="ko-KR" dirty="0"/>
              <a:t>……………….)</a:t>
            </a:r>
          </a:p>
          <a:p>
            <a:r>
              <a:rPr lang="en-US" altLang="ko-KR" dirty="0"/>
              <a:t>UI</a:t>
            </a:r>
            <a:r>
              <a:rPr lang="ko-KR" altLang="en-US" dirty="0"/>
              <a:t>는 임시로 놨음</a:t>
            </a:r>
            <a:r>
              <a:rPr lang="en-US" altLang="ko-KR" dirty="0"/>
              <a:t>….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01321-4823-4415-B237-9149D03CB5D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178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04D39-F143-43D9-17DC-BD6AFB3416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6E80E6-7E52-8C81-D0DD-ED823F8D4E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7C925E-B72A-83AC-C509-F093FF241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07C8-5C33-4C43-B2AC-31C8F93ED4C7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034094-5963-6F04-DCFA-7578618C0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CE7AAF-85C3-4612-0AAE-DE80F3B59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480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A447B-9B77-BF13-B345-B7E265EC1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B8883D-D523-A2E4-7AB1-AA2E60DA4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2BE809-E02B-A6E6-5033-6557CC4B1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F7DB-6AAB-4707-B779-A32902D4CD04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55D79A-53F5-0F5D-90BF-56540E78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AD5D38-FCA3-AE40-FA90-E840414C6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322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AAA461D-B376-02BA-69BA-C3E7BA63A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DEC2FC-8CC0-75EE-57D6-BCF81DFDDC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91404C-0DD8-1CE1-23E0-51B44F168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0781-E344-457A-AD5D-7703AD60D76F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1BD045-FDBF-EA9A-CC7A-970AE4BD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E53DF6-791A-28BE-759C-667741E28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26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AE0DE8-61FC-C221-A932-A10394D3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A1428D-72FD-D122-1312-67590EDE1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1A214F-2D81-F064-F05A-B8CF347AC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B3C20-6272-4CCC-A7A5-42E4BF1B8D3F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BB1D17-9053-6830-C3DB-F2F95E324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FE7358-CEB6-E4E9-C3A6-7C2D94000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562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44BF04-06BF-CD2D-4B75-DE61EFF2D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BD30C9-E4FC-A1A1-B224-14F6ECDD1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7658C7-2045-D1C3-B30A-0E8B624AE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18B8E-6B61-4BB8-8C5F-D1F3BFE90FE8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0526EA-79DD-1150-A816-79582DA9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BC8BC3-20BD-A471-354D-01748AE57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901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2129A8-6BEC-B70D-DBCF-86843CA50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B3A0BE-DDD7-748F-C92F-9DAB3A3847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680E88-AFF6-0445-08EC-0DC5F3E0E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F8AB37-307D-33EC-EB46-5308FEC0D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67759-04CC-48AC-91E3-A4A4ED8982FC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B20F3E-A315-0186-7CCF-86B9F2D4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FE31D7-8806-4914-2CA0-AE5DFC9CC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745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97BC31-857A-6F56-07D5-92AA518FD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3CB830-7A6E-8667-104F-DBE3EF5116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C89975-B4EA-0B7D-983A-3D0FF831F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11AFDC8-BB6F-B634-E775-C57AC87415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831B5F6-7BFD-CD6E-1D25-5EC4E36014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D35A5D-24C1-5AF4-84CE-29145115E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F618A-B23C-467B-8916-5DD972D7D109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356BED-7763-2BEB-5E4A-10F7BD1EB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E5694E-273A-64B4-EECE-0892F1BA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262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1DDA0-97FC-524A-AA08-44FF4F8AE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40BADB4-439A-847C-CBEC-1E8598B32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30241-A647-4BFC-BDFC-9E3AD1F842D3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7202FE-39C6-3DBA-398A-88649272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853384-F34B-EBBB-1B44-FF099B0F0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116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6C94BE-4636-8E96-9B94-150CA7707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71E6E-8CB9-4AC8-9A19-75539F146CAF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160B57D-7613-5938-9E4A-E50488310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C4EF00-8EC2-3FEC-0575-387275B89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713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988C68-831D-AA0B-7545-3627B60EF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781B3F-47D7-F864-D159-13ADC4AF5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5ED2C3-58AA-1A49-1A53-3F2769224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E834C3-D31C-E930-38A9-F4B4ED234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E74B8-5AF0-43FC-A554-16554A65F02E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870B84-7348-249F-4EA0-3ED3CD443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CA2441-44D8-3B97-80DF-ED90E6232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187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E251A4-8F7E-0DF2-0E43-807FBD45F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AC3B58B-D542-9D07-2A9A-DB0F19DC4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47BF2B7-7BF5-5009-E0F2-A08989067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3FBBA6-0D6E-6EB6-BF0B-7CB4F29B4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CF56B-8336-425A-8F8C-3DA977562563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B3CE2D-2E43-93E0-80EA-FF24FFC2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23AF9A-E5D8-883A-256F-CB79D1391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709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5663566-7211-1E46-9246-806FA38E3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2616BB-E93E-1254-824D-1A29B59AF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F3CD9-A9C5-4307-906B-4DD597187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30F77C-78CA-4B2E-B844-1B523E25EDE0}" type="datetime1">
              <a:rPr lang="ko-KR" altLang="en-US" smtClean="0"/>
              <a:t>2025-03-12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757F22-9C73-17AD-632A-D9915F53CD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BF1B87-583A-D538-DCC8-B792E7B0A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58325" y="65151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B6CDE6-AF94-441D-AA92-D803FF118A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656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3.pn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18.jpe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3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co-way1004/221360061377" TargetMode="External"/><Relationship Id="rId2" Type="http://schemas.openxmlformats.org/officeDocument/2006/relationships/hyperlink" Target="https://www.sword-buyers-guide.com/renaissance-sword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46ebt0o-K3Y?si=wTQWo_F-zXzp4Hhq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nacat.net/m/entry/subway" TargetMode="External"/><Relationship Id="rId5" Type="http://schemas.openxmlformats.org/officeDocument/2006/relationships/hyperlink" Target="https://youtu.be/exoxmOfoHQ8?si=3yGub0riYHx5GmG1" TargetMode="External"/><Relationship Id="rId4" Type="http://schemas.openxmlformats.org/officeDocument/2006/relationships/hyperlink" Target="https://m.blog.naver.com/koun15055/22151914934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627E68-99D1-DEE9-890C-0A5187987C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&lt;Magical</a:t>
            </a:r>
            <a:r>
              <a:rPr lang="ko-KR" altLang="en-US" dirty="0"/>
              <a:t> </a:t>
            </a:r>
            <a:r>
              <a:rPr lang="en-US" altLang="ko-KR" dirty="0"/>
              <a:t>Subway&gt;</a:t>
            </a:r>
            <a:br>
              <a:rPr lang="en-US" altLang="ko-KR" dirty="0"/>
            </a:br>
            <a:r>
              <a:rPr lang="en-US" altLang="ko-KR" sz="4400" dirty="0"/>
              <a:t>- </a:t>
            </a:r>
            <a:r>
              <a:rPr lang="ko-KR" altLang="en-US" sz="4400" dirty="0"/>
              <a:t>마법 지하철</a:t>
            </a:r>
            <a:r>
              <a:rPr lang="en-US" altLang="ko-KR" sz="4400" dirty="0"/>
              <a:t>(</a:t>
            </a:r>
            <a:r>
              <a:rPr lang="ko-KR" altLang="en-US" sz="4400" dirty="0"/>
              <a:t>마지</a:t>
            </a:r>
            <a:r>
              <a:rPr lang="en-US" altLang="ko-KR" sz="4400" dirty="0"/>
              <a:t>) -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CD1E59-59F3-4B67-6FA3-3AF9C29643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208212"/>
          </a:xfrm>
        </p:spPr>
        <p:txBody>
          <a:bodyPr>
            <a:noAutofit/>
          </a:bodyPr>
          <a:lstStyle/>
          <a:p>
            <a:r>
              <a:rPr lang="ko-KR" altLang="en-US" dirty="0"/>
              <a:t>게임 분위기 및 캐릭터</a:t>
            </a:r>
            <a:r>
              <a:rPr lang="en-US" altLang="ko-KR" dirty="0"/>
              <a:t>, </a:t>
            </a:r>
            <a:r>
              <a:rPr lang="ko-KR" altLang="en-US" dirty="0"/>
              <a:t>무기 시안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>
                <a:highlight>
                  <a:srgbClr val="FFFF00"/>
                </a:highlight>
              </a:rPr>
              <a:t>중요 페이지</a:t>
            </a:r>
            <a:r>
              <a:rPr lang="en-US" altLang="ko-KR" dirty="0">
                <a:highlight>
                  <a:srgbClr val="FFFF00"/>
                </a:highlight>
              </a:rPr>
              <a:t>: </a:t>
            </a:r>
            <a:r>
              <a:rPr lang="en-US" altLang="ko-KR" dirty="0">
                <a:highlight>
                  <a:srgbClr val="FFFF00"/>
                </a:highlight>
                <a:hlinkClick r:id="rId2" action="ppaction://hlinksldjump"/>
              </a:rPr>
              <a:t>2</a:t>
            </a:r>
            <a:r>
              <a:rPr lang="en-US" altLang="ko-KR" dirty="0">
                <a:highlight>
                  <a:srgbClr val="FFFF00"/>
                </a:highlight>
              </a:rPr>
              <a:t>, </a:t>
            </a:r>
            <a:r>
              <a:rPr lang="en-US" altLang="ko-KR" dirty="0">
                <a:highlight>
                  <a:srgbClr val="FFFF00"/>
                </a:highlight>
                <a:hlinkClick r:id="rId3" action="ppaction://hlinksldjump"/>
              </a:rPr>
              <a:t>4</a:t>
            </a:r>
            <a:r>
              <a:rPr lang="en-US" altLang="ko-KR" dirty="0">
                <a:highlight>
                  <a:srgbClr val="FFFF00"/>
                </a:highlight>
              </a:rPr>
              <a:t>.p</a:t>
            </a:r>
          </a:p>
          <a:p>
            <a:r>
              <a:rPr lang="ko-KR" altLang="en-US" dirty="0"/>
              <a:t>숫자 클릭 시 이동</a:t>
            </a:r>
            <a:endParaRPr lang="en-US" altLang="ko-KR" dirty="0"/>
          </a:p>
          <a:p>
            <a:endParaRPr lang="en-US" altLang="ko-KR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05FE2EA-F470-93E8-1AAA-6AF7AFB04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1044134"/>
              </p:ext>
            </p:extLst>
          </p:nvPr>
        </p:nvGraphicFramePr>
        <p:xfrm>
          <a:off x="89494" y="70486"/>
          <a:ext cx="7197131" cy="731520"/>
        </p:xfrm>
        <a:graphic>
          <a:graphicData uri="http://schemas.openxmlformats.org/drawingml/2006/table">
            <a:tbl>
              <a:tblPr/>
              <a:tblGrid>
                <a:gridCol w="1472606">
                  <a:extLst>
                    <a:ext uri="{9D8B030D-6E8A-4147-A177-3AD203B41FA5}">
                      <a16:colId xmlns:a16="http://schemas.microsoft.com/office/drawing/2014/main" val="835775668"/>
                    </a:ext>
                  </a:extLst>
                </a:gridCol>
                <a:gridCol w="5724525">
                  <a:extLst>
                    <a:ext uri="{9D8B030D-6E8A-4147-A177-3AD203B41FA5}">
                      <a16:colId xmlns:a16="http://schemas.microsoft.com/office/drawing/2014/main" val="2780118530"/>
                    </a:ext>
                  </a:extLst>
                </a:gridCol>
              </a:tblGrid>
              <a:tr h="243840">
                <a:tc>
                  <a:txBody>
                    <a:bodyPr/>
                    <a:lstStyle/>
                    <a:p>
                      <a:pPr algn="ctr" fontAlgn="base"/>
                      <a:r>
                        <a:rPr lang="ko-KR" altLang="en-US" b="0" i="0" dirty="0">
                          <a:solidFill>
                            <a:schemeClr val="tx1"/>
                          </a:solidFill>
                          <a:effectLst/>
                          <a:latin typeface="Noto Sans KR Bold" panose="020B0200000000000000" pitchFamily="50" charset="-127"/>
                          <a:ea typeface="Noto Sans KR Bold" panose="020B0200000000000000" pitchFamily="50" charset="-127"/>
                        </a:rPr>
                        <a:t>작성일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ko-KR" altLang="en-US" b="0" i="0" dirty="0">
                          <a:solidFill>
                            <a:schemeClr val="tx1"/>
                          </a:solidFill>
                          <a:effectLst/>
                          <a:latin typeface="Noto Sans KR Bold" panose="020B0200000000000000" pitchFamily="50" charset="-127"/>
                          <a:ea typeface="Noto Sans KR Bold" panose="020B0200000000000000" pitchFamily="50" charset="-127"/>
                        </a:rPr>
                        <a:t>작성 목표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736754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base"/>
                      <a:r>
                        <a:rPr lang="en-US" altLang="ko-KR" b="0" i="0" dirty="0">
                          <a:solidFill>
                            <a:schemeClr val="tx1"/>
                          </a:solidFill>
                          <a:effectLst/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2024.10.11</a:t>
                      </a:r>
                      <a:endParaRPr lang="ko-KR" altLang="en-US" b="0" i="0" dirty="0">
                        <a:solidFill>
                          <a:schemeClr val="tx1"/>
                        </a:solidFill>
                        <a:effectLst/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ko-KR" altLang="en-US" b="1" i="0" dirty="0">
                          <a:solidFill>
                            <a:schemeClr val="tx1"/>
                          </a:solidFill>
                          <a:effectLst/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아트적 측면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effectLst/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에서의 게임 컨셉 및 캐릭터</a:t>
                      </a:r>
                      <a:r>
                        <a:rPr lang="en-US" altLang="ko-KR" b="0" i="0" dirty="0">
                          <a:solidFill>
                            <a:schemeClr val="tx1"/>
                          </a:solidFill>
                          <a:effectLst/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, 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effectLst/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무기 표현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50464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1D8FFA1-0132-446F-4EDC-0ECF5ABF5648}"/>
              </a:ext>
            </a:extLst>
          </p:cNvPr>
          <p:cNvSpPr txBox="1"/>
          <p:nvPr/>
        </p:nvSpPr>
        <p:spPr>
          <a:xfrm>
            <a:off x="9525000" y="6211669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*</a:t>
            </a:r>
            <a:r>
              <a:rPr lang="ko-KR" altLang="en-US" dirty="0"/>
              <a:t>참고</a:t>
            </a:r>
            <a:r>
              <a:rPr lang="en-US" altLang="ko-KR" dirty="0"/>
              <a:t>: </a:t>
            </a:r>
            <a:r>
              <a:rPr lang="ko-KR" altLang="en-US" dirty="0"/>
              <a:t>현재 게임 제목은 가제입니다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6023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77B6A3-6307-E4AE-320B-96E68B993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6" name="그림 5" descr="소파, 가구, 디자인이(가) 표시된 사진&#10;&#10;자동 생성된 설명">
            <a:extLst>
              <a:ext uri="{FF2B5EF4-FFF2-40B4-BE49-F238E27FC236}">
                <a16:creationId xmlns:a16="http://schemas.microsoft.com/office/drawing/2014/main" id="{3123D369-9BC6-DBCD-A2FE-983AACFAB1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"/>
            <a:ext cx="7590284" cy="425767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B3C3AE51-4DE6-7D34-D325-6D257ECAC919}"/>
              </a:ext>
            </a:extLst>
          </p:cNvPr>
          <p:cNvCxnSpPr>
            <a:cxnSpLocks/>
          </p:cNvCxnSpPr>
          <p:nvPr/>
        </p:nvCxnSpPr>
        <p:spPr>
          <a:xfrm>
            <a:off x="561307" y="3801670"/>
            <a:ext cx="6658890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399237F6-410C-0BF6-A00E-BEF46802B8F3}"/>
              </a:ext>
            </a:extLst>
          </p:cNvPr>
          <p:cNvCxnSpPr>
            <a:cxnSpLocks/>
          </p:cNvCxnSpPr>
          <p:nvPr/>
        </p:nvCxnSpPr>
        <p:spPr>
          <a:xfrm>
            <a:off x="3768602" y="2695698"/>
            <a:ext cx="0" cy="745177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4FAC8F0A-C09C-6600-A9CF-21AB0B134E68}"/>
              </a:ext>
            </a:extLst>
          </p:cNvPr>
          <p:cNvCxnSpPr>
            <a:cxnSpLocks/>
          </p:cNvCxnSpPr>
          <p:nvPr/>
        </p:nvCxnSpPr>
        <p:spPr>
          <a:xfrm>
            <a:off x="4228970" y="3440875"/>
            <a:ext cx="100940" cy="477982"/>
          </a:xfrm>
          <a:prstGeom prst="straightConnector1">
            <a:avLst/>
          </a:prstGeom>
          <a:ln w="38100">
            <a:solidFill>
              <a:srgbClr val="FFFF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A9B5499-9AF2-86D6-922D-44F6D68451F7}"/>
              </a:ext>
            </a:extLst>
          </p:cNvPr>
          <p:cNvSpPr txBox="1"/>
          <p:nvPr/>
        </p:nvSpPr>
        <p:spPr>
          <a:xfrm>
            <a:off x="1142176" y="3152001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450mm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EE456C37-1EF6-1ECF-E6E7-E515C87B5A23}"/>
              </a:ext>
            </a:extLst>
          </p:cNvPr>
          <p:cNvCxnSpPr>
            <a:cxnSpLocks/>
          </p:cNvCxnSpPr>
          <p:nvPr/>
        </p:nvCxnSpPr>
        <p:spPr>
          <a:xfrm flipH="1">
            <a:off x="1142176" y="3429000"/>
            <a:ext cx="769751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C6CC7CE-1136-A21B-CAFF-C9DA1F6BD1D3}"/>
              </a:ext>
            </a:extLst>
          </p:cNvPr>
          <p:cNvSpPr txBox="1"/>
          <p:nvPr/>
        </p:nvSpPr>
        <p:spPr>
          <a:xfrm>
            <a:off x="3396508" y="3874622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3150mm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B14A7F-EC87-317C-737B-85DD92B4DC7A}"/>
              </a:ext>
            </a:extLst>
          </p:cNvPr>
          <p:cNvSpPr txBox="1"/>
          <p:nvPr/>
        </p:nvSpPr>
        <p:spPr>
          <a:xfrm>
            <a:off x="3768602" y="2791287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?mm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220CDE-BBF1-B9E2-106D-A3647F5DCE22}"/>
              </a:ext>
            </a:extLst>
          </p:cNvPr>
          <p:cNvSpPr txBox="1"/>
          <p:nvPr/>
        </p:nvSpPr>
        <p:spPr>
          <a:xfrm>
            <a:off x="4279440" y="3461508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FF00"/>
                </a:solidFill>
              </a:rPr>
              <a:t>400mm</a:t>
            </a:r>
            <a:endParaRPr lang="ko-KR" altLang="en-US" sz="1200" b="1" dirty="0">
              <a:solidFill>
                <a:srgbClr val="FFFF00"/>
              </a:solidFill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BCC7C340-FFE7-23B2-38CC-0E45F7BBABCE}"/>
              </a:ext>
            </a:extLst>
          </p:cNvPr>
          <p:cNvCxnSpPr>
            <a:cxnSpLocks/>
          </p:cNvCxnSpPr>
          <p:nvPr/>
        </p:nvCxnSpPr>
        <p:spPr>
          <a:xfrm>
            <a:off x="5831799" y="3801670"/>
            <a:ext cx="0" cy="459304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FE49734-FD03-0C3E-D9CF-FEE4D714FB37}"/>
              </a:ext>
            </a:extLst>
          </p:cNvPr>
          <p:cNvSpPr txBox="1"/>
          <p:nvPr/>
        </p:nvSpPr>
        <p:spPr>
          <a:xfrm>
            <a:off x="5831799" y="4053364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400mm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54975E7-3DD0-5C0B-0485-7D9FBB27E2E2}"/>
              </a:ext>
            </a:extLst>
          </p:cNvPr>
          <p:cNvCxnSpPr>
            <a:cxnSpLocks/>
          </p:cNvCxnSpPr>
          <p:nvPr/>
        </p:nvCxnSpPr>
        <p:spPr>
          <a:xfrm>
            <a:off x="6913583" y="678782"/>
            <a:ext cx="0" cy="3582192"/>
          </a:xfrm>
          <a:prstGeom prst="straightConnector1">
            <a:avLst/>
          </a:prstGeom>
          <a:ln w="38100">
            <a:solidFill>
              <a:srgbClr val="FFFF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F8B11EA-A56B-3D35-E1BF-372ECB77F8D5}"/>
              </a:ext>
            </a:extLst>
          </p:cNvPr>
          <p:cNvSpPr txBox="1"/>
          <p:nvPr/>
        </p:nvSpPr>
        <p:spPr>
          <a:xfrm>
            <a:off x="6096000" y="1249530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FF00"/>
                </a:solidFill>
              </a:rPr>
              <a:t>1700mm</a:t>
            </a:r>
            <a:endParaRPr lang="ko-KR" altLang="en-US" sz="12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74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07F1AE-A3EB-BC65-CF6F-4AAD2DBF6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5" name="그림 4" descr="기차, 대중 교통, 스크린샷, 교통이(가) 표시된 사진&#10;&#10;자동 생성된 설명">
            <a:extLst>
              <a:ext uri="{FF2B5EF4-FFF2-40B4-BE49-F238E27FC236}">
                <a16:creationId xmlns:a16="http://schemas.microsoft.com/office/drawing/2014/main" id="{300B61E0-55DF-1088-82BF-2992C8D76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0"/>
            <a:ext cx="17205540" cy="6864613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70316A7D-9827-F6A7-46C3-39BAA98C94F3}"/>
              </a:ext>
            </a:extLst>
          </p:cNvPr>
          <p:cNvCxnSpPr>
            <a:cxnSpLocks/>
          </p:cNvCxnSpPr>
          <p:nvPr/>
        </p:nvCxnSpPr>
        <p:spPr>
          <a:xfrm>
            <a:off x="9372385" y="1684020"/>
            <a:ext cx="0" cy="4057606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EEF3C53E-501B-26C0-1E5F-626E5E7AE658}"/>
              </a:ext>
            </a:extLst>
          </p:cNvPr>
          <p:cNvSpPr/>
          <p:nvPr/>
        </p:nvSpPr>
        <p:spPr>
          <a:xfrm>
            <a:off x="685800" y="4423786"/>
            <a:ext cx="680720" cy="183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985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844060-0959-EE1C-4FFC-3F5763432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FCC4EC-5038-474B-6462-7A62B25B2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940006-1D7B-20A4-5C4C-F57B3D7E2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FCA83D8-45F4-B087-BAA2-5C8EBBB82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755" y="0"/>
            <a:ext cx="12231511" cy="6880225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4E61FE9B-BB4C-AC4B-8787-3D969DC4B9D8}"/>
              </a:ext>
            </a:extLst>
          </p:cNvPr>
          <p:cNvCxnSpPr>
            <a:cxnSpLocks/>
          </p:cNvCxnSpPr>
          <p:nvPr/>
        </p:nvCxnSpPr>
        <p:spPr>
          <a:xfrm>
            <a:off x="4632960" y="3065145"/>
            <a:ext cx="0" cy="916305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53927BB-4149-32D0-8219-66E73061B56A}"/>
              </a:ext>
            </a:extLst>
          </p:cNvPr>
          <p:cNvCxnSpPr>
            <a:cxnSpLocks/>
          </p:cNvCxnSpPr>
          <p:nvPr/>
        </p:nvCxnSpPr>
        <p:spPr>
          <a:xfrm>
            <a:off x="1402080" y="4587240"/>
            <a:ext cx="0" cy="619125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A53BB67C-BE8C-B5B8-6120-3B2A383CBA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751" t="50222" r="59468" b="38166"/>
          <a:stretch/>
        </p:blipFill>
        <p:spPr>
          <a:xfrm>
            <a:off x="4949190" y="3185160"/>
            <a:ext cx="704850" cy="79629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1AC6EE1-5A6C-A8F7-523D-385F78AC0C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751" t="50222" r="59468" b="38166"/>
          <a:stretch/>
        </p:blipFill>
        <p:spPr>
          <a:xfrm>
            <a:off x="1613536" y="4410075"/>
            <a:ext cx="704850" cy="796290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7ABC8B3-E3E5-E1C4-2789-E727ED4ECC9B}"/>
              </a:ext>
            </a:extLst>
          </p:cNvPr>
          <p:cNvCxnSpPr>
            <a:cxnSpLocks/>
          </p:cNvCxnSpPr>
          <p:nvPr/>
        </p:nvCxnSpPr>
        <p:spPr>
          <a:xfrm>
            <a:off x="5949696" y="2137410"/>
            <a:ext cx="0" cy="184404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281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전자제품, 회로, 스크린샷이(가) 표시된 사진&#10;&#10;자동 생성된 설명">
            <a:extLst>
              <a:ext uri="{FF2B5EF4-FFF2-40B4-BE49-F238E27FC236}">
                <a16:creationId xmlns:a16="http://schemas.microsoft.com/office/drawing/2014/main" id="{5C93319A-6138-0F3E-2B22-0CED1A7C1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55"/>
            <a:ext cx="12070080" cy="6860055"/>
          </a:xfrm>
          <a:prstGeom prst="rect">
            <a:avLst/>
          </a:prstGeom>
        </p:spPr>
      </p:pic>
      <p:pic>
        <p:nvPicPr>
          <p:cNvPr id="10" name="그림 9" descr="PC 게임, 건물, 디지털 합성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34CD5D04-2F86-7C6B-6A9F-8CF21BF40F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0068"/>
            <a:ext cx="12192000" cy="613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903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그룹 49">
            <a:extLst>
              <a:ext uri="{FF2B5EF4-FFF2-40B4-BE49-F238E27FC236}">
                <a16:creationId xmlns:a16="http://schemas.microsoft.com/office/drawing/2014/main" id="{A6AAD137-FE42-C1E0-F3FC-5F1F0F9D904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518160" y="857250"/>
            <a:ext cx="12710160" cy="5143500"/>
            <a:chOff x="-518160" y="857250"/>
            <a:chExt cx="12710160" cy="514350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97894D7-232F-D48C-4F4C-7ADAB103BFB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518160" y="1292685"/>
              <a:ext cx="629752" cy="4257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DB87FF89-71CC-0AA6-67B5-3AD71754D696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0" y="857250"/>
              <a:ext cx="12192000" cy="5143500"/>
            </a:xfrm>
            <a:prstGeom prst="rect">
              <a:avLst/>
            </a:prstGeom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BC81B1F-00D3-B9D0-C8C4-5210A338A9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953250"/>
          </a:xfrm>
          <a:prstGeom prst="rect">
            <a:avLst/>
          </a:prstGeom>
          <a:solidFill>
            <a:srgbClr val="96889C"/>
          </a:solidFill>
          <a:ln>
            <a:solidFill>
              <a:srgbClr val="96889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E5F7402F-0896-6CB5-6DC0-87572886234C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390282" y="-142875"/>
            <a:ext cx="0" cy="7229475"/>
          </a:xfrm>
          <a:prstGeom prst="line">
            <a:avLst/>
          </a:prstGeom>
          <a:ln w="190500">
            <a:solidFill>
              <a:srgbClr val="423B4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5" name="직선 연결선 1034">
            <a:extLst>
              <a:ext uri="{FF2B5EF4-FFF2-40B4-BE49-F238E27FC236}">
                <a16:creationId xmlns:a16="http://schemas.microsoft.com/office/drawing/2014/main" id="{82C132E9-B54A-591C-5359-B3DE761B38C8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10175505" y="-76200"/>
            <a:ext cx="1" cy="7191375"/>
          </a:xfrm>
          <a:prstGeom prst="line">
            <a:avLst/>
          </a:prstGeom>
          <a:ln w="190500">
            <a:solidFill>
              <a:srgbClr val="423B4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8AA105-17B1-BAD9-BAB0-04E1F7FE2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7752715"/>
            <a:ext cx="2743200" cy="365125"/>
          </a:xfrm>
        </p:spPr>
        <p:txBody>
          <a:bodyPr/>
          <a:lstStyle/>
          <a:p>
            <a:fld id="{53E9270F-D9DF-48D4-BC1B-04A97048E446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B04DEBE0-88E4-26B6-F0A3-04319F254A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2015" y="2315071"/>
            <a:ext cx="1861900" cy="1861900"/>
          </a:xfrm>
          <a:prstGeom prst="rect">
            <a:avLst/>
          </a:prstGeom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D5645BA7-FA59-FD78-7DE0-C2EEF4009C82}"/>
              </a:ext>
            </a:extLst>
          </p:cNvPr>
          <p:cNvSpPr/>
          <p:nvPr/>
        </p:nvSpPr>
        <p:spPr>
          <a:xfrm>
            <a:off x="-958619" y="1839415"/>
            <a:ext cx="13092089" cy="324576"/>
          </a:xfrm>
          <a:prstGeom prst="rect">
            <a:avLst/>
          </a:prstGeom>
          <a:solidFill>
            <a:srgbClr val="4F4454"/>
          </a:solidFill>
          <a:ln>
            <a:solidFill>
              <a:srgbClr val="2C31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F418109-C95D-D6DC-A859-0EFD61ADE36C}"/>
              </a:ext>
            </a:extLst>
          </p:cNvPr>
          <p:cNvSpPr/>
          <p:nvPr/>
        </p:nvSpPr>
        <p:spPr>
          <a:xfrm>
            <a:off x="-90465" y="5091404"/>
            <a:ext cx="13092089" cy="319153"/>
          </a:xfrm>
          <a:prstGeom prst="rect">
            <a:avLst/>
          </a:prstGeom>
          <a:solidFill>
            <a:srgbClr val="4F4454"/>
          </a:solidFill>
          <a:ln>
            <a:solidFill>
              <a:srgbClr val="2C31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pic>
        <p:nvPicPr>
          <p:cNvPr id="8" name="그림 7" descr="기차, 대중 교통, 스크린샷, 교통이(가) 표시된 사진&#10;&#10;자동 생성된 설명">
            <a:extLst>
              <a:ext uri="{FF2B5EF4-FFF2-40B4-BE49-F238E27FC236}">
                <a16:creationId xmlns:a16="http://schemas.microsoft.com/office/drawing/2014/main" id="{11BE4EC3-3D53-18CC-BCAF-956B571CD2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2179767"/>
            <a:ext cx="8657817" cy="3454270"/>
          </a:xfrm>
          <a:prstGeom prst="rect">
            <a:avLst/>
          </a:prstGeom>
        </p:spPr>
      </p:pic>
      <p:pic>
        <p:nvPicPr>
          <p:cNvPr id="9" name="그림 8" descr="기차, 대중 교통, 스크린샷, 교통이(가) 표시된 사진&#10;&#10;자동 생성된 설명">
            <a:extLst>
              <a:ext uri="{FF2B5EF4-FFF2-40B4-BE49-F238E27FC236}">
                <a16:creationId xmlns:a16="http://schemas.microsoft.com/office/drawing/2014/main" id="{3B5F11FD-F530-711A-0BC5-F3F523D183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3354"/>
          <a:stretch/>
        </p:blipFill>
        <p:spPr>
          <a:xfrm flipH="1">
            <a:off x="8469255" y="2161512"/>
            <a:ext cx="4904341" cy="3454270"/>
          </a:xfrm>
          <a:prstGeom prst="rect">
            <a:avLst/>
          </a:prstGeom>
        </p:spPr>
      </p:pic>
      <p:sp>
        <p:nvSpPr>
          <p:cNvPr id="1037" name="정육면체 1036">
            <a:extLst>
              <a:ext uri="{FF2B5EF4-FFF2-40B4-BE49-F238E27FC236}">
                <a16:creationId xmlns:a16="http://schemas.microsoft.com/office/drawing/2014/main" id="{112972BC-7270-EF95-1BFE-4DDFAA92CE46}"/>
              </a:ext>
            </a:extLst>
          </p:cNvPr>
          <p:cNvSpPr/>
          <p:nvPr/>
        </p:nvSpPr>
        <p:spPr>
          <a:xfrm>
            <a:off x="-847724" y="5090160"/>
            <a:ext cx="8016952" cy="869365"/>
          </a:xfrm>
          <a:prstGeom prst="cube">
            <a:avLst>
              <a:gd name="adj" fmla="val 63670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sp>
        <p:nvSpPr>
          <p:cNvPr id="5" name="정육면체 4">
            <a:extLst>
              <a:ext uri="{FF2B5EF4-FFF2-40B4-BE49-F238E27FC236}">
                <a16:creationId xmlns:a16="http://schemas.microsoft.com/office/drawing/2014/main" id="{AE110BEA-4070-AA4D-9BA9-0B8964B6C7C3}"/>
              </a:ext>
            </a:extLst>
          </p:cNvPr>
          <p:cNvSpPr/>
          <p:nvPr/>
        </p:nvSpPr>
        <p:spPr>
          <a:xfrm>
            <a:off x="8522422" y="5090160"/>
            <a:ext cx="4218048" cy="869365"/>
          </a:xfrm>
          <a:prstGeom prst="cube">
            <a:avLst>
              <a:gd name="adj" fmla="val 63670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01D522-9530-6DB5-5D98-8F5C9CCCBC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1956" b="76800" l="42100" r="45500">
                        <a14:foregroundMark x1="44250" y1="69333" x2="44250" y2="69067"/>
                        <a14:foregroundMark x1="43600" y1="68889" x2="44700" y2="70311"/>
                        <a14:foregroundMark x1="42950" y1="70489" x2="43500" y2="68889"/>
                        <a14:foregroundMark x1="43300" y1="62311" x2="43550" y2="63200"/>
                        <a14:foregroundMark x1="43450" y1="61956" x2="43450" y2="61956"/>
                        <a14:foregroundMark x1="43300" y1="62133" x2="43400" y2="61956"/>
                        <a14:foregroundMark x1="42900" y1="62044" x2="42900" y2="62044"/>
                        <a14:foregroundMark x1="43250" y1="62578" x2="42900" y2="62133"/>
                        <a14:foregroundMark x1="42400" y1="66489" x2="42350" y2="68800"/>
                        <a14:foregroundMark x1="42850" y1="70311" x2="42766" y2="71507"/>
                        <a14:foregroundMark x1="42882" y1="71529" x2="42900" y2="70933"/>
                        <a14:foregroundMark x1="43100" y1="70756" x2="42995" y2="71550"/>
                        <a14:foregroundMark x1="44750" y1="70222" x2="44800" y2="73778"/>
                        <a14:foregroundMark x1="44900" y1="70222" x2="44800" y2="74933"/>
                        <a14:foregroundMark x1="45150" y1="74311" x2="45150" y2="74578"/>
                        <a14:foregroundMark x1="44900" y1="74844" x2="44600" y2="76267"/>
                        <a14:foregroundMark x1="44600" y1="76533" x2="45200" y2="76800"/>
                        <a14:foregroundMark x1="42650" y1="71486" x2="42650" y2="70667"/>
                        <a14:foregroundMark x1="42800" y1="73511" x2="42100" y2="76800"/>
                        <a14:foregroundMark x1="42490" y1="74871" x2="42150" y2="76533"/>
                        <a14:foregroundMark x1="42150" y1="76089" x2="42343" y2="74844"/>
                        <a14:foregroundMark x1="42450" y1="75822" x2="42473" y2="74868"/>
                        <a14:foregroundMark x1="42500" y1="76000" x2="42609" y2="74893"/>
                        <a14:foregroundMark x1="43150" y1="71200" x2="42950" y2="72178"/>
                        <a14:backgroundMark x1="44150" y1="75289" x2="43550" y2="74489"/>
                        <a14:backgroundMark x1="43450" y1="72488" x2="43300" y2="750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734" t="61147" r="54072" b="22079"/>
          <a:stretch/>
        </p:blipFill>
        <p:spPr bwMode="auto">
          <a:xfrm flipH="1">
            <a:off x="1639454" y="4300855"/>
            <a:ext cx="661492" cy="1094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그룹 48">
            <a:extLst>
              <a:ext uri="{FF2B5EF4-FFF2-40B4-BE49-F238E27FC236}">
                <a16:creationId xmlns:a16="http://schemas.microsoft.com/office/drawing/2014/main" id="{163C4DB0-3066-04C4-2FCD-B7CCD50C4330}"/>
              </a:ext>
            </a:extLst>
          </p:cNvPr>
          <p:cNvGrpSpPr/>
          <p:nvPr/>
        </p:nvGrpSpPr>
        <p:grpSpPr>
          <a:xfrm>
            <a:off x="10607479" y="4227771"/>
            <a:ext cx="661485" cy="1167462"/>
            <a:chOff x="5090987" y="3890241"/>
            <a:chExt cx="661492" cy="1488359"/>
          </a:xfrm>
        </p:grpSpPr>
        <p:pic>
          <p:nvPicPr>
            <p:cNvPr id="47" name="Picture 2">
              <a:extLst>
                <a:ext uri="{FF2B5EF4-FFF2-40B4-BE49-F238E27FC236}">
                  <a16:creationId xmlns:a16="http://schemas.microsoft.com/office/drawing/2014/main" id="{2A440ED3-5FB0-0F44-BCD5-BE959CA077C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61956" b="76800" l="42100" r="45500">
                          <a14:foregroundMark x1="44250" y1="69333" x2="44250" y2="69067"/>
                          <a14:foregroundMark x1="43600" y1="68889" x2="44700" y2="70311"/>
                          <a14:foregroundMark x1="42950" y1="70489" x2="43500" y2="68889"/>
                          <a14:foregroundMark x1="43300" y1="62311" x2="43550" y2="63200"/>
                          <a14:foregroundMark x1="43450" y1="61956" x2="43450" y2="61956"/>
                          <a14:foregroundMark x1="43300" y1="62133" x2="43400" y2="61956"/>
                          <a14:foregroundMark x1="42900" y1="62044" x2="42900" y2="62044"/>
                          <a14:foregroundMark x1="43250" y1="62578" x2="42900" y2="62133"/>
                          <a14:foregroundMark x1="42400" y1="66489" x2="42350" y2="68800"/>
                          <a14:foregroundMark x1="42850" y1="70311" x2="42766" y2="71507"/>
                          <a14:foregroundMark x1="42882" y1="71529" x2="42900" y2="70933"/>
                          <a14:foregroundMark x1="43100" y1="70756" x2="42995" y2="71550"/>
                          <a14:foregroundMark x1="44750" y1="70222" x2="44800" y2="73778"/>
                          <a14:foregroundMark x1="44900" y1="70222" x2="44800" y2="74933"/>
                          <a14:foregroundMark x1="45150" y1="74311" x2="45150" y2="74578"/>
                          <a14:foregroundMark x1="44900" y1="74844" x2="44600" y2="76267"/>
                          <a14:foregroundMark x1="44600" y1="76533" x2="45200" y2="76800"/>
                          <a14:foregroundMark x1="42650" y1="71486" x2="42650" y2="70667"/>
                          <a14:foregroundMark x1="42800" y1="73511" x2="42100" y2="76800"/>
                          <a14:foregroundMark x1="42490" y1="74871" x2="42150" y2="76533"/>
                          <a14:foregroundMark x1="42150" y1="76089" x2="42343" y2="74844"/>
                          <a14:foregroundMark x1="42450" y1="75822" x2="42473" y2="74868"/>
                          <a14:foregroundMark x1="42500" y1="76000" x2="42609" y2="74893"/>
                          <a14:foregroundMark x1="43150" y1="71200" x2="42950" y2="72178"/>
                          <a14:backgroundMark x1="44150" y1="75289" x2="43550" y2="74489"/>
                          <a14:backgroundMark x1="43450" y1="72488" x2="43300" y2="75022"/>
                        </a14:backgroundRemoval>
                      </a14:imgEffect>
                      <a14:imgEffect>
                        <a14:colorTemperature colorTemp="5361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734" t="61147" r="54072" b="22079"/>
            <a:stretch/>
          </p:blipFill>
          <p:spPr bwMode="auto">
            <a:xfrm>
              <a:off x="5090987" y="3890241"/>
              <a:ext cx="661492" cy="14883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10DA8C6-561E-C3AF-BF3C-820BB76F8397}"/>
                </a:ext>
              </a:extLst>
            </p:cNvPr>
            <p:cNvSpPr txBox="1"/>
            <p:nvPr/>
          </p:nvSpPr>
          <p:spPr>
            <a:xfrm>
              <a:off x="5299424" y="4201458"/>
              <a:ext cx="244617" cy="392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400" b="1" dirty="0">
                  <a:solidFill>
                    <a:schemeClr val="bg1"/>
                  </a:solidFill>
                </a:rPr>
                <a:t>적</a:t>
              </a:r>
            </a:p>
          </p:txBody>
        </p:sp>
      </p:grpSp>
      <p:sp>
        <p:nvSpPr>
          <p:cNvPr id="35" name="정육면체 34">
            <a:extLst>
              <a:ext uri="{FF2B5EF4-FFF2-40B4-BE49-F238E27FC236}">
                <a16:creationId xmlns:a16="http://schemas.microsoft.com/office/drawing/2014/main" id="{B7359377-CB13-120D-EEA0-6E1EF029C4CD}"/>
              </a:ext>
            </a:extLst>
          </p:cNvPr>
          <p:cNvSpPr/>
          <p:nvPr/>
        </p:nvSpPr>
        <p:spPr>
          <a:xfrm>
            <a:off x="1861900" y="1838503"/>
            <a:ext cx="11139723" cy="869365"/>
          </a:xfrm>
          <a:prstGeom prst="cube">
            <a:avLst>
              <a:gd name="adj" fmla="val 63670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sp>
        <p:nvSpPr>
          <p:cNvPr id="40" name="정육면체 39">
            <a:extLst>
              <a:ext uri="{FF2B5EF4-FFF2-40B4-BE49-F238E27FC236}">
                <a16:creationId xmlns:a16="http://schemas.microsoft.com/office/drawing/2014/main" id="{EAFF4B92-A305-27FA-A510-0DA04DB80564}"/>
              </a:ext>
            </a:extLst>
          </p:cNvPr>
          <p:cNvSpPr/>
          <p:nvPr/>
        </p:nvSpPr>
        <p:spPr>
          <a:xfrm>
            <a:off x="11116564" y="-416560"/>
            <a:ext cx="1885060" cy="3124427"/>
          </a:xfrm>
          <a:prstGeom prst="cube">
            <a:avLst>
              <a:gd name="adj" fmla="val 39955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30" name="그룹 1029">
            <a:extLst>
              <a:ext uri="{FF2B5EF4-FFF2-40B4-BE49-F238E27FC236}">
                <a16:creationId xmlns:a16="http://schemas.microsoft.com/office/drawing/2014/main" id="{87966208-CE2A-41F3-439E-BB2098EF03C2}"/>
              </a:ext>
            </a:extLst>
          </p:cNvPr>
          <p:cNvGrpSpPr/>
          <p:nvPr/>
        </p:nvGrpSpPr>
        <p:grpSpPr>
          <a:xfrm>
            <a:off x="-2089747" y="-160020"/>
            <a:ext cx="15742145" cy="7475027"/>
            <a:chOff x="-2089747" y="-170180"/>
            <a:chExt cx="15742145" cy="7475027"/>
          </a:xfrm>
        </p:grpSpPr>
        <p:sp>
          <p:nvSpPr>
            <p:cNvPr id="1036" name="사각형: 둥근 모서리 1035">
              <a:extLst>
                <a:ext uri="{FF2B5EF4-FFF2-40B4-BE49-F238E27FC236}">
                  <a16:creationId xmlns:a16="http://schemas.microsoft.com/office/drawing/2014/main" id="{B32282D8-558E-CA33-7FA0-6E476CAFAB5E}"/>
                </a:ext>
              </a:extLst>
            </p:cNvPr>
            <p:cNvSpPr>
              <a:spLocks/>
            </p:cNvSpPr>
            <p:nvPr/>
          </p:nvSpPr>
          <p:spPr>
            <a:xfrm>
              <a:off x="2052475" y="2967536"/>
              <a:ext cx="7467112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27D5874C-A7F7-0555-9F36-EE140FC6D7AF}"/>
                </a:ext>
              </a:extLst>
            </p:cNvPr>
            <p:cNvSpPr>
              <a:spLocks/>
            </p:cNvSpPr>
            <p:nvPr/>
          </p:nvSpPr>
          <p:spPr>
            <a:xfrm>
              <a:off x="1958296" y="-170180"/>
              <a:ext cx="7467112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5" name="사각형: 둥근 모서리 1024">
              <a:extLst>
                <a:ext uri="{FF2B5EF4-FFF2-40B4-BE49-F238E27FC236}">
                  <a16:creationId xmlns:a16="http://schemas.microsoft.com/office/drawing/2014/main" id="{788CA0BB-60D2-C1B4-5DB6-D63A0343A8FD}"/>
                </a:ext>
              </a:extLst>
            </p:cNvPr>
            <p:cNvSpPr>
              <a:spLocks/>
            </p:cNvSpPr>
            <p:nvPr/>
          </p:nvSpPr>
          <p:spPr>
            <a:xfrm>
              <a:off x="2046201" y="6210468"/>
              <a:ext cx="7467112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6" name="사각형: 둥근 모서리 1025">
              <a:extLst>
                <a:ext uri="{FF2B5EF4-FFF2-40B4-BE49-F238E27FC236}">
                  <a16:creationId xmlns:a16="http://schemas.microsoft.com/office/drawing/2014/main" id="{AF12562D-8B8E-374D-5EF9-ACFFC1DB4257}"/>
                </a:ext>
              </a:extLst>
            </p:cNvPr>
            <p:cNvSpPr>
              <a:spLocks/>
            </p:cNvSpPr>
            <p:nvPr/>
          </p:nvSpPr>
          <p:spPr>
            <a:xfrm>
              <a:off x="10831424" y="2961307"/>
              <a:ext cx="2820974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7" name="사각형: 둥근 모서리 1026">
              <a:extLst>
                <a:ext uri="{FF2B5EF4-FFF2-40B4-BE49-F238E27FC236}">
                  <a16:creationId xmlns:a16="http://schemas.microsoft.com/office/drawing/2014/main" id="{D40FA1B1-E98C-CA6F-9E05-E808AEA6B979}"/>
                </a:ext>
              </a:extLst>
            </p:cNvPr>
            <p:cNvSpPr>
              <a:spLocks/>
            </p:cNvSpPr>
            <p:nvPr/>
          </p:nvSpPr>
          <p:spPr>
            <a:xfrm>
              <a:off x="10831424" y="6210468"/>
              <a:ext cx="2820974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8" name="사각형: 둥근 모서리 1027">
              <a:extLst>
                <a:ext uri="{FF2B5EF4-FFF2-40B4-BE49-F238E27FC236}">
                  <a16:creationId xmlns:a16="http://schemas.microsoft.com/office/drawing/2014/main" id="{3B3C8D72-934D-F126-DC3D-A641F794BB29}"/>
                </a:ext>
              </a:extLst>
            </p:cNvPr>
            <p:cNvSpPr>
              <a:spLocks/>
            </p:cNvSpPr>
            <p:nvPr/>
          </p:nvSpPr>
          <p:spPr>
            <a:xfrm>
              <a:off x="-2089747" y="6210468"/>
              <a:ext cx="2820974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9" name="사각형: 둥근 모서리 1028">
              <a:extLst>
                <a:ext uri="{FF2B5EF4-FFF2-40B4-BE49-F238E27FC236}">
                  <a16:creationId xmlns:a16="http://schemas.microsoft.com/office/drawing/2014/main" id="{2D1F3042-FBB7-6679-3F2C-DEE65BA32B1D}"/>
                </a:ext>
              </a:extLst>
            </p:cNvPr>
            <p:cNvSpPr>
              <a:spLocks/>
            </p:cNvSpPr>
            <p:nvPr/>
          </p:nvSpPr>
          <p:spPr>
            <a:xfrm>
              <a:off x="-2089747" y="-170180"/>
              <a:ext cx="2820974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0178BA0-C14D-BC0F-9EC7-082B5CE58A90}"/>
              </a:ext>
            </a:extLst>
          </p:cNvPr>
          <p:cNvGrpSpPr/>
          <p:nvPr/>
        </p:nvGrpSpPr>
        <p:grpSpPr>
          <a:xfrm>
            <a:off x="-599440" y="0"/>
            <a:ext cx="13119399" cy="6858000"/>
            <a:chOff x="-599440" y="0"/>
            <a:chExt cx="13119399" cy="6858000"/>
          </a:xfrm>
        </p:grpSpPr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ACD88BA5-0F4A-755D-DB69-F96FB3B3D6A9}"/>
                </a:ext>
              </a:extLst>
            </p:cNvPr>
            <p:cNvGrpSpPr>
              <a:grpSpLocks/>
            </p:cNvGrpSpPr>
            <p:nvPr/>
          </p:nvGrpSpPr>
          <p:grpSpPr>
            <a:xfrm>
              <a:off x="-599440" y="0"/>
              <a:ext cx="12791440" cy="6858000"/>
              <a:chOff x="-599440" y="0"/>
              <a:chExt cx="12791440" cy="6858000"/>
            </a:xfrm>
            <a:solidFill>
              <a:schemeClr val="tx1"/>
            </a:solidFill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A75ACF96-EFBD-57E7-DFEC-A0891AD5FA0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599440" y="5961654"/>
                <a:ext cx="12791440" cy="896346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A63E6885-83C8-A2A6-EB2E-433BC4FA85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599440" y="0"/>
                <a:ext cx="12791440" cy="856006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65AB685-9E42-3801-99AA-31F7913E5479}"/>
                </a:ext>
              </a:extLst>
            </p:cNvPr>
            <p:cNvSpPr txBox="1"/>
            <p:nvPr/>
          </p:nvSpPr>
          <p:spPr>
            <a:xfrm>
              <a:off x="-7037" y="223242"/>
              <a:ext cx="25128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(UI</a:t>
              </a:r>
              <a:r>
                <a:rPr lang="ko-KR" altLang="en-US" dirty="0">
                  <a:solidFill>
                    <a:schemeClr val="bg1"/>
                  </a:solidFill>
                </a:rPr>
                <a:t> 자리</a:t>
              </a:r>
              <a:r>
                <a:rPr lang="en-US" altLang="ko-KR" dirty="0">
                  <a:solidFill>
                    <a:schemeClr val="bg1"/>
                  </a:solidFill>
                </a:rPr>
                <a:t>/ </a:t>
              </a:r>
              <a:r>
                <a:rPr lang="ko-KR" altLang="en-US" dirty="0">
                  <a:solidFill>
                    <a:schemeClr val="bg1"/>
                  </a:solidFill>
                </a:rPr>
                <a:t>아마 </a:t>
              </a:r>
              <a:r>
                <a:rPr lang="en-US" altLang="ko-KR" dirty="0">
                  <a:solidFill>
                    <a:schemeClr val="bg1"/>
                  </a:solidFill>
                </a:rPr>
                <a:t>HP)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EBCBE6E-D9C8-24DA-2C9A-CE76E5E9F2F5}"/>
                </a:ext>
              </a:extLst>
            </p:cNvPr>
            <p:cNvSpPr txBox="1"/>
            <p:nvPr/>
          </p:nvSpPr>
          <p:spPr>
            <a:xfrm>
              <a:off x="9425408" y="6033185"/>
              <a:ext cx="30945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(UI</a:t>
              </a:r>
              <a:r>
                <a:rPr lang="ko-KR" altLang="en-US" dirty="0">
                  <a:solidFill>
                    <a:schemeClr val="bg1"/>
                  </a:solidFill>
                </a:rPr>
                <a:t> 자리</a:t>
              </a:r>
              <a:r>
                <a:rPr lang="en-US" altLang="ko-KR" dirty="0">
                  <a:solidFill>
                    <a:schemeClr val="bg1"/>
                  </a:solidFill>
                </a:rPr>
                <a:t>/ </a:t>
              </a:r>
              <a:r>
                <a:rPr lang="ko-KR" altLang="en-US" dirty="0">
                  <a:solidFill>
                    <a:schemeClr val="bg1"/>
                  </a:solidFill>
                </a:rPr>
                <a:t>아마 스킬 관련</a:t>
              </a:r>
              <a:r>
                <a:rPr lang="en-US" altLang="ko-KR" dirty="0">
                  <a:solidFill>
                    <a:schemeClr val="bg1"/>
                  </a:solidFill>
                </a:rPr>
                <a:t>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02E0DA-619E-97AB-A71E-0CC03D643AA6}"/>
                </a:ext>
              </a:extLst>
            </p:cNvPr>
            <p:cNvSpPr txBox="1"/>
            <p:nvPr/>
          </p:nvSpPr>
          <p:spPr>
            <a:xfrm>
              <a:off x="-90466" y="6206703"/>
              <a:ext cx="38279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(UI</a:t>
              </a:r>
              <a:r>
                <a:rPr lang="ko-KR" altLang="en-US" dirty="0">
                  <a:solidFill>
                    <a:schemeClr val="bg1"/>
                  </a:solidFill>
                </a:rPr>
                <a:t> 자리</a:t>
              </a:r>
              <a:r>
                <a:rPr lang="en-US" altLang="ko-KR" dirty="0">
                  <a:solidFill>
                    <a:schemeClr val="bg1"/>
                  </a:solidFill>
                </a:rPr>
                <a:t>/ </a:t>
              </a:r>
              <a:r>
                <a:rPr lang="ko-KR" altLang="en-US" dirty="0">
                  <a:solidFill>
                    <a:schemeClr val="bg1"/>
                  </a:solidFill>
                </a:rPr>
                <a:t>아이템</a:t>
              </a:r>
              <a:r>
                <a:rPr lang="en-US" altLang="ko-KR" dirty="0">
                  <a:solidFill>
                    <a:schemeClr val="bg1"/>
                  </a:solidFill>
                </a:rPr>
                <a:t>…?(</a:t>
              </a:r>
              <a:r>
                <a:rPr lang="ko-KR" altLang="en-US" dirty="0">
                  <a:solidFill>
                    <a:schemeClr val="bg1"/>
                  </a:solidFill>
                </a:rPr>
                <a:t>기획한다면</a:t>
              </a:r>
              <a:r>
                <a:rPr lang="en-US" altLang="ko-KR" dirty="0">
                  <a:solidFill>
                    <a:schemeClr val="bg1"/>
                  </a:solidFill>
                </a:rPr>
                <a:t>…))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41" name="정육면체 40">
            <a:extLst>
              <a:ext uri="{FF2B5EF4-FFF2-40B4-BE49-F238E27FC236}">
                <a16:creationId xmlns:a16="http://schemas.microsoft.com/office/drawing/2014/main" id="{DDD12A50-FCDA-121F-B674-43D41F4E9A04}"/>
              </a:ext>
            </a:extLst>
          </p:cNvPr>
          <p:cNvSpPr/>
          <p:nvPr/>
        </p:nvSpPr>
        <p:spPr>
          <a:xfrm>
            <a:off x="-953556" y="1838502"/>
            <a:ext cx="1288836" cy="4064458"/>
          </a:xfrm>
          <a:prstGeom prst="cube">
            <a:avLst>
              <a:gd name="adj" fmla="val 63670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>
            <a:extLst>
              <a:ext uri="{FF2B5EF4-FFF2-40B4-BE49-F238E27FC236}">
                <a16:creationId xmlns:a16="http://schemas.microsoft.com/office/drawing/2014/main" id="{D5645BA7-FA59-FD78-7DE0-C2EEF4009C82}"/>
              </a:ext>
            </a:extLst>
          </p:cNvPr>
          <p:cNvSpPr>
            <a:spLocks/>
          </p:cNvSpPr>
          <p:nvPr/>
        </p:nvSpPr>
        <p:spPr>
          <a:xfrm>
            <a:off x="-958619" y="1839415"/>
            <a:ext cx="13092089" cy="324576"/>
          </a:xfrm>
          <a:prstGeom prst="rect">
            <a:avLst/>
          </a:prstGeom>
          <a:solidFill>
            <a:srgbClr val="4F4454"/>
          </a:solidFill>
          <a:ln>
            <a:solidFill>
              <a:srgbClr val="2C31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A6AAD137-FE42-C1E0-F3FC-5F1F0F9D904F}"/>
              </a:ext>
            </a:extLst>
          </p:cNvPr>
          <p:cNvGrpSpPr>
            <a:grpSpLocks/>
          </p:cNvGrpSpPr>
          <p:nvPr/>
        </p:nvGrpSpPr>
        <p:grpSpPr>
          <a:xfrm>
            <a:off x="-518160" y="857250"/>
            <a:ext cx="12710160" cy="5143500"/>
            <a:chOff x="-518160" y="857250"/>
            <a:chExt cx="12710160" cy="514350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97894D7-232F-D48C-4F4C-7ADAB103BFBC}"/>
                </a:ext>
              </a:extLst>
            </p:cNvPr>
            <p:cNvSpPr>
              <a:spLocks/>
            </p:cNvSpPr>
            <p:nvPr/>
          </p:nvSpPr>
          <p:spPr>
            <a:xfrm>
              <a:off x="-518160" y="1292685"/>
              <a:ext cx="629752" cy="42571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DB87FF89-71CC-0AA6-67B5-3AD71754D696}"/>
                </a:ext>
              </a:extLst>
            </p:cNvPr>
            <p:cNvPicPr>
              <a:picLocks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0" y="857250"/>
              <a:ext cx="12192000" cy="5143500"/>
            </a:xfrm>
            <a:prstGeom prst="rect">
              <a:avLst/>
            </a:prstGeom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BC81B1F-00D3-B9D0-C8C4-5210A338A94C}"/>
              </a:ext>
            </a:extLst>
          </p:cNvPr>
          <p:cNvSpPr>
            <a:spLocks/>
          </p:cNvSpPr>
          <p:nvPr/>
        </p:nvSpPr>
        <p:spPr>
          <a:xfrm>
            <a:off x="-29265" y="-4763"/>
            <a:ext cx="12192000" cy="6953250"/>
          </a:xfrm>
          <a:prstGeom prst="rect">
            <a:avLst/>
          </a:prstGeom>
          <a:solidFill>
            <a:srgbClr val="96889C"/>
          </a:solidFill>
          <a:ln>
            <a:solidFill>
              <a:srgbClr val="96889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E5F7402F-0896-6CB5-6DC0-87572886234C}"/>
              </a:ext>
            </a:extLst>
          </p:cNvPr>
          <p:cNvCxnSpPr>
            <a:cxnSpLocks/>
          </p:cNvCxnSpPr>
          <p:nvPr/>
        </p:nvCxnSpPr>
        <p:spPr>
          <a:xfrm>
            <a:off x="1390282" y="-142875"/>
            <a:ext cx="0" cy="7229475"/>
          </a:xfrm>
          <a:prstGeom prst="line">
            <a:avLst/>
          </a:prstGeom>
          <a:ln w="190500">
            <a:solidFill>
              <a:srgbClr val="423B4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5" name="직선 연결선 1034">
            <a:extLst>
              <a:ext uri="{FF2B5EF4-FFF2-40B4-BE49-F238E27FC236}">
                <a16:creationId xmlns:a16="http://schemas.microsoft.com/office/drawing/2014/main" id="{82C132E9-B54A-591C-5359-B3DE761B38C8}"/>
              </a:ext>
            </a:extLst>
          </p:cNvPr>
          <p:cNvCxnSpPr>
            <a:cxnSpLocks/>
          </p:cNvCxnSpPr>
          <p:nvPr/>
        </p:nvCxnSpPr>
        <p:spPr>
          <a:xfrm flipH="1">
            <a:off x="10175505" y="-76200"/>
            <a:ext cx="1" cy="7191375"/>
          </a:xfrm>
          <a:prstGeom prst="line">
            <a:avLst/>
          </a:prstGeom>
          <a:ln w="190500">
            <a:solidFill>
              <a:srgbClr val="423B4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CA78140-DDA8-1A32-D57F-0215DE8854A7}"/>
              </a:ext>
            </a:extLst>
          </p:cNvPr>
          <p:cNvGrpSpPr>
            <a:grpSpLocks/>
          </p:cNvGrpSpPr>
          <p:nvPr/>
        </p:nvGrpSpPr>
        <p:grpSpPr>
          <a:xfrm>
            <a:off x="0" y="-1312908"/>
            <a:ext cx="13373597" cy="3472525"/>
            <a:chOff x="152399" y="2313912"/>
            <a:chExt cx="13373597" cy="3472525"/>
          </a:xfrm>
        </p:grpSpPr>
        <p:pic>
          <p:nvPicPr>
            <p:cNvPr id="10" name="그림 9" descr="기차, 대중 교통, 스크린샷, 교통이(가) 표시된 사진&#10;&#10;자동 생성된 설명">
              <a:extLst>
                <a:ext uri="{FF2B5EF4-FFF2-40B4-BE49-F238E27FC236}">
                  <a16:creationId xmlns:a16="http://schemas.microsoft.com/office/drawing/2014/main" id="{B97CF27C-C6FE-06A7-392A-3BF3C4008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2399" y="2332167"/>
              <a:ext cx="8657817" cy="3454270"/>
            </a:xfrm>
            <a:prstGeom prst="rect">
              <a:avLst/>
            </a:prstGeom>
          </p:spPr>
        </p:pic>
        <p:pic>
          <p:nvPicPr>
            <p:cNvPr id="11" name="그림 10" descr="기차, 대중 교통, 스크린샷, 교통이(가) 표시된 사진&#10;&#10;자동 생성된 설명">
              <a:extLst>
                <a:ext uri="{FF2B5EF4-FFF2-40B4-BE49-F238E27FC236}">
                  <a16:creationId xmlns:a16="http://schemas.microsoft.com/office/drawing/2014/main" id="{C6A01924-E6F9-DFED-0D0B-1D94AD06A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43354"/>
            <a:stretch/>
          </p:blipFill>
          <p:spPr>
            <a:xfrm flipH="1">
              <a:off x="8621655" y="2313912"/>
              <a:ext cx="4904341" cy="3454270"/>
            </a:xfrm>
            <a:prstGeom prst="rect">
              <a:avLst/>
            </a:prstGeom>
          </p:spPr>
        </p:pic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8AA105-17B1-BAD9-BAB0-04E1F7FE2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7752715"/>
            <a:ext cx="2743200" cy="365125"/>
          </a:xfrm>
        </p:spPr>
        <p:txBody>
          <a:bodyPr/>
          <a:lstStyle/>
          <a:p>
            <a:fld id="{53E9270F-D9DF-48D4-BC1B-04A97048E446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B04DEBE0-88E4-26B6-F0A3-04319F254A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2015" y="2315071"/>
            <a:ext cx="1861900" cy="1861900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5F418109-C95D-D6DC-A859-0EFD61ADE36C}"/>
              </a:ext>
            </a:extLst>
          </p:cNvPr>
          <p:cNvSpPr>
            <a:spLocks/>
          </p:cNvSpPr>
          <p:nvPr/>
        </p:nvSpPr>
        <p:spPr>
          <a:xfrm>
            <a:off x="-90465" y="5091404"/>
            <a:ext cx="13092089" cy="319153"/>
          </a:xfrm>
          <a:prstGeom prst="rect">
            <a:avLst/>
          </a:prstGeom>
          <a:solidFill>
            <a:srgbClr val="4F4454"/>
          </a:solidFill>
          <a:ln>
            <a:solidFill>
              <a:srgbClr val="2C31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F82F078-6A5E-F7BC-C1BD-3E4A813FEFC4}"/>
              </a:ext>
            </a:extLst>
          </p:cNvPr>
          <p:cNvGrpSpPr/>
          <p:nvPr/>
        </p:nvGrpSpPr>
        <p:grpSpPr>
          <a:xfrm>
            <a:off x="-628339" y="5625028"/>
            <a:ext cx="13390147" cy="3462799"/>
            <a:chOff x="-1706311" y="5641284"/>
            <a:chExt cx="13390147" cy="3462799"/>
          </a:xfrm>
        </p:grpSpPr>
        <p:pic>
          <p:nvPicPr>
            <p:cNvPr id="14" name="그림 13" descr="기차, 대중 교통, 스크린샷, 교통이(가) 표시된 사진&#10;&#10;자동 생성된 설명">
              <a:extLst>
                <a:ext uri="{FF2B5EF4-FFF2-40B4-BE49-F238E27FC236}">
                  <a16:creationId xmlns:a16="http://schemas.microsoft.com/office/drawing/2014/main" id="{929B3523-87D1-D039-1E10-3343FA2298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6019" y="5641284"/>
              <a:ext cx="8657817" cy="3454270"/>
            </a:xfrm>
            <a:prstGeom prst="rect">
              <a:avLst/>
            </a:prstGeom>
          </p:spPr>
        </p:pic>
        <p:pic>
          <p:nvPicPr>
            <p:cNvPr id="15" name="그림 14" descr="기차, 대중 교통, 스크린샷, 교통이(가) 표시된 사진&#10;&#10;자동 생성된 설명">
              <a:extLst>
                <a:ext uri="{FF2B5EF4-FFF2-40B4-BE49-F238E27FC236}">
                  <a16:creationId xmlns:a16="http://schemas.microsoft.com/office/drawing/2014/main" id="{1361694A-14D7-F64F-F38C-1CC3E0E5B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43354"/>
            <a:stretch/>
          </p:blipFill>
          <p:spPr>
            <a:xfrm>
              <a:off x="-1706311" y="5649813"/>
              <a:ext cx="4904341" cy="3454270"/>
            </a:xfrm>
            <a:prstGeom prst="rect">
              <a:avLst/>
            </a:prstGeom>
          </p:spPr>
        </p:pic>
      </p:grpSp>
      <p:pic>
        <p:nvPicPr>
          <p:cNvPr id="8" name="그림 7" descr="기차, 대중 교통, 스크린샷, 교통이(가) 표시된 사진&#10;&#10;자동 생성된 설명">
            <a:extLst>
              <a:ext uri="{FF2B5EF4-FFF2-40B4-BE49-F238E27FC236}">
                <a16:creationId xmlns:a16="http://schemas.microsoft.com/office/drawing/2014/main" id="{11BE4EC3-3D53-18CC-BCAF-956B571CD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179767"/>
            <a:ext cx="8657817" cy="3454270"/>
          </a:xfrm>
          <a:prstGeom prst="rect">
            <a:avLst/>
          </a:prstGeom>
        </p:spPr>
      </p:pic>
      <p:pic>
        <p:nvPicPr>
          <p:cNvPr id="9" name="그림 8" descr="기차, 대중 교통, 스크린샷, 교통이(가) 표시된 사진&#10;&#10;자동 생성된 설명">
            <a:extLst>
              <a:ext uri="{FF2B5EF4-FFF2-40B4-BE49-F238E27FC236}">
                <a16:creationId xmlns:a16="http://schemas.microsoft.com/office/drawing/2014/main" id="{3B5F11FD-F530-711A-0BC5-F3F523D183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43354"/>
          <a:stretch/>
        </p:blipFill>
        <p:spPr>
          <a:xfrm flipH="1">
            <a:off x="8469255" y="2161512"/>
            <a:ext cx="4904341" cy="3454270"/>
          </a:xfrm>
          <a:prstGeom prst="rect">
            <a:avLst/>
          </a:prstGeom>
        </p:spPr>
      </p:pic>
      <p:sp>
        <p:nvSpPr>
          <p:cNvPr id="35" name="정육면체 34">
            <a:extLst>
              <a:ext uri="{FF2B5EF4-FFF2-40B4-BE49-F238E27FC236}">
                <a16:creationId xmlns:a16="http://schemas.microsoft.com/office/drawing/2014/main" id="{B7359377-CB13-120D-EEA0-6E1EF029C4CD}"/>
              </a:ext>
            </a:extLst>
          </p:cNvPr>
          <p:cNvSpPr>
            <a:spLocks/>
          </p:cNvSpPr>
          <p:nvPr/>
        </p:nvSpPr>
        <p:spPr>
          <a:xfrm>
            <a:off x="1861900" y="1838503"/>
            <a:ext cx="11139723" cy="869365"/>
          </a:xfrm>
          <a:prstGeom prst="cube">
            <a:avLst>
              <a:gd name="adj" fmla="val 63670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sp>
        <p:nvSpPr>
          <p:cNvPr id="40" name="정육면체 39">
            <a:extLst>
              <a:ext uri="{FF2B5EF4-FFF2-40B4-BE49-F238E27FC236}">
                <a16:creationId xmlns:a16="http://schemas.microsoft.com/office/drawing/2014/main" id="{EAFF4B92-A305-27FA-A510-0DA04DB80564}"/>
              </a:ext>
            </a:extLst>
          </p:cNvPr>
          <p:cNvSpPr>
            <a:spLocks/>
          </p:cNvSpPr>
          <p:nvPr/>
        </p:nvSpPr>
        <p:spPr>
          <a:xfrm>
            <a:off x="11116564" y="-416560"/>
            <a:ext cx="1885060" cy="3124427"/>
          </a:xfrm>
          <a:prstGeom prst="cube">
            <a:avLst>
              <a:gd name="adj" fmla="val 39955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30" name="그룹 1029">
            <a:extLst>
              <a:ext uri="{FF2B5EF4-FFF2-40B4-BE49-F238E27FC236}">
                <a16:creationId xmlns:a16="http://schemas.microsoft.com/office/drawing/2014/main" id="{87966208-CE2A-41F3-439E-BB2098EF03C2}"/>
              </a:ext>
            </a:extLst>
          </p:cNvPr>
          <p:cNvGrpSpPr>
            <a:grpSpLocks/>
          </p:cNvGrpSpPr>
          <p:nvPr/>
        </p:nvGrpSpPr>
        <p:grpSpPr>
          <a:xfrm>
            <a:off x="-2089747" y="-160020"/>
            <a:ext cx="15742145" cy="7475027"/>
            <a:chOff x="-2089747" y="-170180"/>
            <a:chExt cx="15742145" cy="7475027"/>
          </a:xfrm>
        </p:grpSpPr>
        <p:sp>
          <p:nvSpPr>
            <p:cNvPr id="1036" name="사각형: 둥근 모서리 1035">
              <a:extLst>
                <a:ext uri="{FF2B5EF4-FFF2-40B4-BE49-F238E27FC236}">
                  <a16:creationId xmlns:a16="http://schemas.microsoft.com/office/drawing/2014/main" id="{B32282D8-558E-CA33-7FA0-6E476CAFAB5E}"/>
                </a:ext>
              </a:extLst>
            </p:cNvPr>
            <p:cNvSpPr>
              <a:spLocks/>
            </p:cNvSpPr>
            <p:nvPr/>
          </p:nvSpPr>
          <p:spPr>
            <a:xfrm>
              <a:off x="2052475" y="2967536"/>
              <a:ext cx="7467112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27D5874C-A7F7-0555-9F36-EE140FC6D7AF}"/>
                </a:ext>
              </a:extLst>
            </p:cNvPr>
            <p:cNvSpPr>
              <a:spLocks/>
            </p:cNvSpPr>
            <p:nvPr/>
          </p:nvSpPr>
          <p:spPr>
            <a:xfrm>
              <a:off x="1958296" y="-170180"/>
              <a:ext cx="7467112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5" name="사각형: 둥근 모서리 1024">
              <a:extLst>
                <a:ext uri="{FF2B5EF4-FFF2-40B4-BE49-F238E27FC236}">
                  <a16:creationId xmlns:a16="http://schemas.microsoft.com/office/drawing/2014/main" id="{788CA0BB-60D2-C1B4-5DB6-D63A0343A8FD}"/>
                </a:ext>
              </a:extLst>
            </p:cNvPr>
            <p:cNvSpPr>
              <a:spLocks/>
            </p:cNvSpPr>
            <p:nvPr/>
          </p:nvSpPr>
          <p:spPr>
            <a:xfrm>
              <a:off x="2046201" y="6210468"/>
              <a:ext cx="7467112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6" name="사각형: 둥근 모서리 1025">
              <a:extLst>
                <a:ext uri="{FF2B5EF4-FFF2-40B4-BE49-F238E27FC236}">
                  <a16:creationId xmlns:a16="http://schemas.microsoft.com/office/drawing/2014/main" id="{AF12562D-8B8E-374D-5EF9-ACFFC1DB4257}"/>
                </a:ext>
              </a:extLst>
            </p:cNvPr>
            <p:cNvSpPr>
              <a:spLocks/>
            </p:cNvSpPr>
            <p:nvPr/>
          </p:nvSpPr>
          <p:spPr>
            <a:xfrm>
              <a:off x="10831424" y="2961307"/>
              <a:ext cx="2820974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7" name="사각형: 둥근 모서리 1026">
              <a:extLst>
                <a:ext uri="{FF2B5EF4-FFF2-40B4-BE49-F238E27FC236}">
                  <a16:creationId xmlns:a16="http://schemas.microsoft.com/office/drawing/2014/main" id="{D40FA1B1-E98C-CA6F-9E05-E808AEA6B979}"/>
                </a:ext>
              </a:extLst>
            </p:cNvPr>
            <p:cNvSpPr>
              <a:spLocks/>
            </p:cNvSpPr>
            <p:nvPr/>
          </p:nvSpPr>
          <p:spPr>
            <a:xfrm>
              <a:off x="10831424" y="6210468"/>
              <a:ext cx="2820974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8" name="사각형: 둥근 모서리 1027">
              <a:extLst>
                <a:ext uri="{FF2B5EF4-FFF2-40B4-BE49-F238E27FC236}">
                  <a16:creationId xmlns:a16="http://schemas.microsoft.com/office/drawing/2014/main" id="{3B3C8D72-934D-F126-DC3D-A641F794BB29}"/>
                </a:ext>
              </a:extLst>
            </p:cNvPr>
            <p:cNvSpPr>
              <a:spLocks/>
            </p:cNvSpPr>
            <p:nvPr/>
          </p:nvSpPr>
          <p:spPr>
            <a:xfrm>
              <a:off x="-2089747" y="6210468"/>
              <a:ext cx="2820974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9" name="사각형: 둥근 모서리 1028">
              <a:extLst>
                <a:ext uri="{FF2B5EF4-FFF2-40B4-BE49-F238E27FC236}">
                  <a16:creationId xmlns:a16="http://schemas.microsoft.com/office/drawing/2014/main" id="{2D1F3042-FBB7-6679-3F2C-DEE65BA32B1D}"/>
                </a:ext>
              </a:extLst>
            </p:cNvPr>
            <p:cNvSpPr>
              <a:spLocks/>
            </p:cNvSpPr>
            <p:nvPr/>
          </p:nvSpPr>
          <p:spPr>
            <a:xfrm>
              <a:off x="-2089747" y="-170180"/>
              <a:ext cx="2820974" cy="1094379"/>
            </a:xfrm>
            <a:prstGeom prst="roundRect">
              <a:avLst>
                <a:gd name="adj" fmla="val 2642"/>
              </a:avLst>
            </a:prstGeom>
            <a:solidFill>
              <a:srgbClr val="FFFFFF">
                <a:alpha val="30196"/>
              </a:srgbClr>
            </a:solidFill>
            <a:ln w="76200">
              <a:solidFill>
                <a:srgbClr val="4A3F4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" name="정육면체 4">
            <a:extLst>
              <a:ext uri="{FF2B5EF4-FFF2-40B4-BE49-F238E27FC236}">
                <a16:creationId xmlns:a16="http://schemas.microsoft.com/office/drawing/2014/main" id="{AE110BEA-4070-AA4D-9BA9-0B8964B6C7C3}"/>
              </a:ext>
            </a:extLst>
          </p:cNvPr>
          <p:cNvSpPr>
            <a:spLocks/>
          </p:cNvSpPr>
          <p:nvPr/>
        </p:nvSpPr>
        <p:spPr>
          <a:xfrm>
            <a:off x="8522422" y="5090160"/>
            <a:ext cx="4218048" cy="869365"/>
          </a:xfrm>
          <a:prstGeom prst="cube">
            <a:avLst>
              <a:gd name="adj" fmla="val 63670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sp>
        <p:nvSpPr>
          <p:cNvPr id="1037" name="정육면체 1036">
            <a:extLst>
              <a:ext uri="{FF2B5EF4-FFF2-40B4-BE49-F238E27FC236}">
                <a16:creationId xmlns:a16="http://schemas.microsoft.com/office/drawing/2014/main" id="{112972BC-7270-EF95-1BFE-4DDFAA92CE46}"/>
              </a:ext>
            </a:extLst>
          </p:cNvPr>
          <p:cNvSpPr>
            <a:spLocks/>
          </p:cNvSpPr>
          <p:nvPr/>
        </p:nvSpPr>
        <p:spPr>
          <a:xfrm>
            <a:off x="-847724" y="5090160"/>
            <a:ext cx="8016952" cy="869365"/>
          </a:xfrm>
          <a:prstGeom prst="cube">
            <a:avLst>
              <a:gd name="adj" fmla="val 63670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sp>
        <p:nvSpPr>
          <p:cNvPr id="41" name="정육면체 40">
            <a:extLst>
              <a:ext uri="{FF2B5EF4-FFF2-40B4-BE49-F238E27FC236}">
                <a16:creationId xmlns:a16="http://schemas.microsoft.com/office/drawing/2014/main" id="{DDD12A50-FCDA-121F-B674-43D41F4E9A04}"/>
              </a:ext>
            </a:extLst>
          </p:cNvPr>
          <p:cNvSpPr>
            <a:spLocks/>
          </p:cNvSpPr>
          <p:nvPr/>
        </p:nvSpPr>
        <p:spPr>
          <a:xfrm>
            <a:off x="-953556" y="1838502"/>
            <a:ext cx="1288836" cy="4064458"/>
          </a:xfrm>
          <a:prstGeom prst="cube">
            <a:avLst>
              <a:gd name="adj" fmla="val 63670"/>
            </a:avLst>
          </a:prstGeom>
          <a:solidFill>
            <a:srgbClr val="4F445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01D522-9530-6DB5-5D98-8F5C9CCCBC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1956" b="76800" l="42100" r="45500">
                        <a14:foregroundMark x1="44250" y1="69333" x2="44250" y2="69067"/>
                        <a14:foregroundMark x1="43600" y1="68889" x2="44700" y2="70311"/>
                        <a14:foregroundMark x1="42950" y1="70489" x2="43500" y2="68889"/>
                        <a14:foregroundMark x1="43300" y1="62311" x2="43550" y2="63200"/>
                        <a14:foregroundMark x1="43450" y1="61956" x2="43450" y2="61956"/>
                        <a14:foregroundMark x1="43300" y1="62133" x2="43400" y2="61956"/>
                        <a14:foregroundMark x1="42900" y1="62044" x2="42900" y2="62044"/>
                        <a14:foregroundMark x1="43250" y1="62578" x2="42900" y2="62133"/>
                        <a14:foregroundMark x1="42400" y1="66489" x2="42350" y2="68800"/>
                        <a14:foregroundMark x1="42850" y1="70311" x2="42766" y2="71507"/>
                        <a14:foregroundMark x1="42882" y1="71529" x2="42900" y2="70933"/>
                        <a14:foregroundMark x1="43100" y1="70756" x2="42995" y2="71550"/>
                        <a14:foregroundMark x1="44750" y1="70222" x2="44800" y2="73778"/>
                        <a14:foregroundMark x1="44900" y1="70222" x2="44800" y2="74933"/>
                        <a14:foregroundMark x1="45150" y1="74311" x2="45150" y2="74578"/>
                        <a14:foregroundMark x1="44900" y1="74844" x2="44600" y2="76267"/>
                        <a14:foregroundMark x1="44600" y1="76533" x2="45200" y2="76800"/>
                        <a14:foregroundMark x1="42650" y1="71486" x2="42650" y2="70667"/>
                        <a14:foregroundMark x1="42800" y1="73511" x2="42100" y2="76800"/>
                        <a14:foregroundMark x1="42490" y1="74871" x2="42150" y2="76533"/>
                        <a14:foregroundMark x1="42150" y1="76089" x2="42343" y2="74844"/>
                        <a14:foregroundMark x1="42450" y1="75822" x2="42473" y2="74868"/>
                        <a14:foregroundMark x1="42500" y1="76000" x2="42609" y2="74893"/>
                        <a14:foregroundMark x1="43150" y1="71200" x2="42950" y2="72178"/>
                        <a14:backgroundMark x1="44150" y1="75289" x2="43550" y2="74489"/>
                        <a14:backgroundMark x1="43450" y1="72488" x2="43300" y2="750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734" t="61147" r="54072" b="22079"/>
          <a:stretch/>
        </p:blipFill>
        <p:spPr bwMode="auto">
          <a:xfrm flipH="1">
            <a:off x="1639454" y="4300855"/>
            <a:ext cx="661492" cy="1094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그룹 48">
            <a:extLst>
              <a:ext uri="{FF2B5EF4-FFF2-40B4-BE49-F238E27FC236}">
                <a16:creationId xmlns:a16="http://schemas.microsoft.com/office/drawing/2014/main" id="{163C4DB0-3066-04C4-2FCD-B7CCD50C4330}"/>
              </a:ext>
            </a:extLst>
          </p:cNvPr>
          <p:cNvGrpSpPr>
            <a:grpSpLocks/>
          </p:cNvGrpSpPr>
          <p:nvPr/>
        </p:nvGrpSpPr>
        <p:grpSpPr>
          <a:xfrm>
            <a:off x="10607479" y="4227771"/>
            <a:ext cx="661485" cy="1167462"/>
            <a:chOff x="5090987" y="3890241"/>
            <a:chExt cx="661492" cy="1488359"/>
          </a:xfrm>
        </p:grpSpPr>
        <p:pic>
          <p:nvPicPr>
            <p:cNvPr id="47" name="Picture 2">
              <a:extLst>
                <a:ext uri="{FF2B5EF4-FFF2-40B4-BE49-F238E27FC236}">
                  <a16:creationId xmlns:a16="http://schemas.microsoft.com/office/drawing/2014/main" id="{2A440ED3-5FB0-0F44-BCD5-BE959CA077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61956" b="76800" l="42100" r="45500">
                          <a14:foregroundMark x1="44250" y1="69333" x2="44250" y2="69067"/>
                          <a14:foregroundMark x1="43600" y1="68889" x2="44700" y2="70311"/>
                          <a14:foregroundMark x1="42950" y1="70489" x2="43500" y2="68889"/>
                          <a14:foregroundMark x1="43300" y1="62311" x2="43550" y2="63200"/>
                          <a14:foregroundMark x1="43450" y1="61956" x2="43450" y2="61956"/>
                          <a14:foregroundMark x1="43300" y1="62133" x2="43400" y2="61956"/>
                          <a14:foregroundMark x1="42900" y1="62044" x2="42900" y2="62044"/>
                          <a14:foregroundMark x1="43250" y1="62578" x2="42900" y2="62133"/>
                          <a14:foregroundMark x1="42400" y1="66489" x2="42350" y2="68800"/>
                          <a14:foregroundMark x1="42850" y1="70311" x2="42766" y2="71507"/>
                          <a14:foregroundMark x1="42882" y1="71529" x2="42900" y2="70933"/>
                          <a14:foregroundMark x1="43100" y1="70756" x2="42995" y2="71550"/>
                          <a14:foregroundMark x1="44750" y1="70222" x2="44800" y2="73778"/>
                          <a14:foregroundMark x1="44900" y1="70222" x2="44800" y2="74933"/>
                          <a14:foregroundMark x1="45150" y1="74311" x2="45150" y2="74578"/>
                          <a14:foregroundMark x1="44900" y1="74844" x2="44600" y2="76267"/>
                          <a14:foregroundMark x1="44600" y1="76533" x2="45200" y2="76800"/>
                          <a14:foregroundMark x1="42650" y1="71486" x2="42650" y2="70667"/>
                          <a14:foregroundMark x1="42800" y1="73511" x2="42100" y2="76800"/>
                          <a14:foregroundMark x1="42490" y1="74871" x2="42150" y2="76533"/>
                          <a14:foregroundMark x1="42150" y1="76089" x2="42343" y2="74844"/>
                          <a14:foregroundMark x1="42450" y1="75822" x2="42473" y2="74868"/>
                          <a14:foregroundMark x1="42500" y1="76000" x2="42609" y2="74893"/>
                          <a14:foregroundMark x1="43150" y1="71200" x2="42950" y2="72178"/>
                          <a14:backgroundMark x1="44150" y1="75289" x2="43550" y2="74489"/>
                          <a14:backgroundMark x1="43450" y1="72488" x2="43300" y2="75022"/>
                        </a14:backgroundRemoval>
                      </a14:imgEffect>
                      <a14:imgEffect>
                        <a14:colorTemperature colorTemp="5361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734" t="61147" r="54072" b="22079"/>
            <a:stretch/>
          </p:blipFill>
          <p:spPr bwMode="auto">
            <a:xfrm>
              <a:off x="5090987" y="3890241"/>
              <a:ext cx="661492" cy="14883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10DA8C6-561E-C3AF-BF3C-820BB76F8397}"/>
                </a:ext>
              </a:extLst>
            </p:cNvPr>
            <p:cNvSpPr txBox="1">
              <a:spLocks/>
            </p:cNvSpPr>
            <p:nvPr/>
          </p:nvSpPr>
          <p:spPr>
            <a:xfrm>
              <a:off x="5299424" y="4201458"/>
              <a:ext cx="244617" cy="392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400" b="1" dirty="0">
                  <a:solidFill>
                    <a:schemeClr val="bg1"/>
                  </a:solidFill>
                </a:rPr>
                <a:t>적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012FF4D-6DAB-7309-D0B6-84DD2B7358D0}"/>
              </a:ext>
            </a:extLst>
          </p:cNvPr>
          <p:cNvGrpSpPr/>
          <p:nvPr/>
        </p:nvGrpSpPr>
        <p:grpSpPr>
          <a:xfrm>
            <a:off x="-599440" y="0"/>
            <a:ext cx="13119399" cy="6858000"/>
            <a:chOff x="-599440" y="0"/>
            <a:chExt cx="13119399" cy="6858000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77B3BEB0-C5CA-64D9-DC1C-C04845AB2C72}"/>
                </a:ext>
              </a:extLst>
            </p:cNvPr>
            <p:cNvGrpSpPr>
              <a:grpSpLocks/>
            </p:cNvGrpSpPr>
            <p:nvPr/>
          </p:nvGrpSpPr>
          <p:grpSpPr>
            <a:xfrm>
              <a:off x="-599440" y="0"/>
              <a:ext cx="12791440" cy="6858000"/>
              <a:chOff x="-599440" y="0"/>
              <a:chExt cx="12791440" cy="6858000"/>
            </a:xfrm>
            <a:solidFill>
              <a:schemeClr val="tx1"/>
            </a:solidFill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70D1FB6B-604B-CC7A-7533-A166B39341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599440" y="5961654"/>
                <a:ext cx="12791440" cy="896346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E72FE45E-3C67-9625-2695-D3C51E4685F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599440" y="0"/>
                <a:ext cx="12791440" cy="856006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CBBCAD-491B-2ACE-1083-44E8EC6CA040}"/>
                </a:ext>
              </a:extLst>
            </p:cNvPr>
            <p:cNvSpPr txBox="1"/>
            <p:nvPr/>
          </p:nvSpPr>
          <p:spPr>
            <a:xfrm>
              <a:off x="-7037" y="223242"/>
              <a:ext cx="25128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(UI</a:t>
              </a:r>
              <a:r>
                <a:rPr lang="ko-KR" altLang="en-US" dirty="0">
                  <a:solidFill>
                    <a:schemeClr val="bg1"/>
                  </a:solidFill>
                </a:rPr>
                <a:t> 자리</a:t>
              </a:r>
              <a:r>
                <a:rPr lang="en-US" altLang="ko-KR" dirty="0">
                  <a:solidFill>
                    <a:schemeClr val="bg1"/>
                  </a:solidFill>
                </a:rPr>
                <a:t>/ </a:t>
              </a:r>
              <a:r>
                <a:rPr lang="ko-KR" altLang="en-US" dirty="0">
                  <a:solidFill>
                    <a:schemeClr val="bg1"/>
                  </a:solidFill>
                </a:rPr>
                <a:t>아마 </a:t>
              </a:r>
              <a:r>
                <a:rPr lang="en-US" altLang="ko-KR" dirty="0">
                  <a:solidFill>
                    <a:schemeClr val="bg1"/>
                  </a:solidFill>
                </a:rPr>
                <a:t>HP)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2F4002-0584-B45F-4959-71849346BFB1}"/>
                </a:ext>
              </a:extLst>
            </p:cNvPr>
            <p:cNvSpPr txBox="1"/>
            <p:nvPr/>
          </p:nvSpPr>
          <p:spPr>
            <a:xfrm>
              <a:off x="9425408" y="6033185"/>
              <a:ext cx="30945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(UI</a:t>
              </a:r>
              <a:r>
                <a:rPr lang="ko-KR" altLang="en-US" dirty="0">
                  <a:solidFill>
                    <a:schemeClr val="bg1"/>
                  </a:solidFill>
                </a:rPr>
                <a:t> 자리</a:t>
              </a:r>
              <a:r>
                <a:rPr lang="en-US" altLang="ko-KR" dirty="0">
                  <a:solidFill>
                    <a:schemeClr val="bg1"/>
                  </a:solidFill>
                </a:rPr>
                <a:t>/ </a:t>
              </a:r>
              <a:r>
                <a:rPr lang="ko-KR" altLang="en-US" dirty="0">
                  <a:solidFill>
                    <a:schemeClr val="bg1"/>
                  </a:solidFill>
                </a:rPr>
                <a:t>아마 스킬 관련</a:t>
              </a:r>
              <a:r>
                <a:rPr lang="en-US" altLang="ko-KR" dirty="0">
                  <a:solidFill>
                    <a:schemeClr val="bg1"/>
                  </a:solidFill>
                </a:rPr>
                <a:t>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A32069C-B787-2412-C5F9-E0C31F14AB54}"/>
                </a:ext>
              </a:extLst>
            </p:cNvPr>
            <p:cNvSpPr txBox="1"/>
            <p:nvPr/>
          </p:nvSpPr>
          <p:spPr>
            <a:xfrm>
              <a:off x="-90466" y="6206703"/>
              <a:ext cx="38279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(UI</a:t>
              </a:r>
              <a:r>
                <a:rPr lang="ko-KR" altLang="en-US" dirty="0">
                  <a:solidFill>
                    <a:schemeClr val="bg1"/>
                  </a:solidFill>
                </a:rPr>
                <a:t> 자리</a:t>
              </a:r>
              <a:r>
                <a:rPr lang="en-US" altLang="ko-KR" dirty="0">
                  <a:solidFill>
                    <a:schemeClr val="bg1"/>
                  </a:solidFill>
                </a:rPr>
                <a:t>/ </a:t>
              </a:r>
              <a:r>
                <a:rPr lang="ko-KR" altLang="en-US" dirty="0">
                  <a:solidFill>
                    <a:schemeClr val="bg1"/>
                  </a:solidFill>
                </a:rPr>
                <a:t>아이템</a:t>
              </a:r>
              <a:r>
                <a:rPr lang="en-US" altLang="ko-KR" dirty="0">
                  <a:solidFill>
                    <a:schemeClr val="bg1"/>
                  </a:solidFill>
                </a:rPr>
                <a:t>…?(</a:t>
              </a:r>
              <a:r>
                <a:rPr lang="ko-KR" altLang="en-US" dirty="0">
                  <a:solidFill>
                    <a:schemeClr val="bg1"/>
                  </a:solidFill>
                </a:rPr>
                <a:t>기획한다면</a:t>
              </a:r>
              <a:r>
                <a:rPr lang="en-US" altLang="ko-KR" dirty="0">
                  <a:solidFill>
                    <a:schemeClr val="bg1"/>
                  </a:solidFill>
                </a:rPr>
                <a:t>…))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3660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의류, 스크린샷, 여성이(가) 표시된 사진&#10;&#10;자동 생성된 설명">
            <a:extLst>
              <a:ext uri="{FF2B5EF4-FFF2-40B4-BE49-F238E27FC236}">
                <a16:creationId xmlns:a16="http://schemas.microsoft.com/office/drawing/2014/main" id="{84DFDCF2-FAF3-5265-5788-6CB1B88FC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18231EA7-DD55-A5FE-8BAA-9F5E04FD5C18}"/>
              </a:ext>
            </a:extLst>
          </p:cNvPr>
          <p:cNvGrpSpPr/>
          <p:nvPr/>
        </p:nvGrpSpPr>
        <p:grpSpPr>
          <a:xfrm>
            <a:off x="10287000" y="3261482"/>
            <a:ext cx="1905000" cy="3596518"/>
            <a:chOff x="10287000" y="3191626"/>
            <a:chExt cx="1905000" cy="359651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A71C5B9D-B09B-3648-B61C-06EA840D1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87000" y="3191626"/>
              <a:ext cx="1356700" cy="316563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F46E4B-F4DE-67EE-D961-5DC39C287FE2}"/>
                </a:ext>
              </a:extLst>
            </p:cNvPr>
            <p:cNvSpPr txBox="1"/>
            <p:nvPr/>
          </p:nvSpPr>
          <p:spPr>
            <a:xfrm>
              <a:off x="10287000" y="6357257"/>
              <a:ext cx="19050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latin typeface="+mj-lt"/>
                </a:rPr>
                <a:t>- &lt;</a:t>
              </a:r>
              <a:r>
                <a:rPr lang="ko-KR" altLang="en-US" sz="1100" dirty="0" err="1">
                  <a:latin typeface="+mj-lt"/>
                </a:rPr>
                <a:t>안녕서울</a:t>
              </a:r>
              <a:r>
                <a:rPr lang="en-US" altLang="ko-KR" sz="1100" dirty="0">
                  <a:latin typeface="+mj-lt"/>
                </a:rPr>
                <a:t>: </a:t>
              </a:r>
              <a:r>
                <a:rPr lang="ko-KR" altLang="en-US" sz="1100" dirty="0">
                  <a:latin typeface="+mj-lt"/>
                </a:rPr>
                <a:t>이태원편</a:t>
              </a:r>
              <a:r>
                <a:rPr lang="en-US" altLang="ko-KR" sz="1100" dirty="0">
                  <a:latin typeface="+mj-lt"/>
                </a:rPr>
                <a:t>&gt;</a:t>
              </a:r>
            </a:p>
            <a:p>
              <a:r>
                <a:rPr lang="ko-KR" altLang="en-US" sz="1100" dirty="0">
                  <a:latin typeface="+mj-lt"/>
                </a:rPr>
                <a:t>주인공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D2ADD58-0DDA-A38F-B215-A20FE981F6F4}"/>
              </a:ext>
            </a:extLst>
          </p:cNvPr>
          <p:cNvGrpSpPr/>
          <p:nvPr/>
        </p:nvGrpSpPr>
        <p:grpSpPr>
          <a:xfrm>
            <a:off x="10287000" y="919026"/>
            <a:ext cx="1905000" cy="2342456"/>
            <a:chOff x="10287000" y="115953"/>
            <a:chExt cx="1905000" cy="2342456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9EDF4F47-D827-D2E5-1C99-AAD07AD41C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87000" y="115953"/>
              <a:ext cx="1905000" cy="2080846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C84AB3E-C205-7BA8-D51E-9435C8CE498A}"/>
                </a:ext>
              </a:extLst>
            </p:cNvPr>
            <p:cNvSpPr txBox="1"/>
            <p:nvPr/>
          </p:nvSpPr>
          <p:spPr>
            <a:xfrm>
              <a:off x="10287000" y="2196799"/>
              <a:ext cx="1905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latin typeface="+mj-lt"/>
                </a:rPr>
                <a:t>- &lt;</a:t>
              </a:r>
              <a:r>
                <a:rPr lang="ko-KR" altLang="en-US" sz="1100" dirty="0" err="1">
                  <a:latin typeface="+mj-lt"/>
                </a:rPr>
                <a:t>산나비</a:t>
              </a:r>
              <a:r>
                <a:rPr lang="en-US" altLang="ko-KR" sz="1100" dirty="0">
                  <a:latin typeface="+mj-lt"/>
                </a:rPr>
                <a:t>&gt;</a:t>
              </a:r>
              <a:r>
                <a:rPr lang="ko-KR" altLang="en-US" sz="1100" dirty="0">
                  <a:latin typeface="+mj-lt"/>
                </a:rPr>
                <a:t> 준장님</a:t>
              </a:r>
              <a:endParaRPr lang="en-US" altLang="ko-KR" sz="1100" dirty="0">
                <a:latin typeface="+mj-lt"/>
              </a:endParaRPr>
            </a:p>
          </p:txBody>
        </p:sp>
      </p:grp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6048A787-8FCC-0051-F21D-2F7C41B23B18}"/>
              </a:ext>
            </a:extLst>
          </p:cNvPr>
          <p:cNvCxnSpPr/>
          <p:nvPr/>
        </p:nvCxnSpPr>
        <p:spPr>
          <a:xfrm>
            <a:off x="4590473" y="2530764"/>
            <a:ext cx="286327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0B8AA77-253C-F6AE-F4BE-4C839D2B59A3}"/>
              </a:ext>
            </a:extLst>
          </p:cNvPr>
          <p:cNvCxnSpPr>
            <a:cxnSpLocks/>
          </p:cNvCxnSpPr>
          <p:nvPr/>
        </p:nvCxnSpPr>
        <p:spPr>
          <a:xfrm>
            <a:off x="4590473" y="2976782"/>
            <a:ext cx="3694545" cy="1385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9E08670-E967-3069-F923-914BB8023EB9}"/>
              </a:ext>
            </a:extLst>
          </p:cNvPr>
          <p:cNvCxnSpPr>
            <a:cxnSpLocks/>
          </p:cNvCxnSpPr>
          <p:nvPr/>
        </p:nvCxnSpPr>
        <p:spPr>
          <a:xfrm>
            <a:off x="4590473" y="3135746"/>
            <a:ext cx="32327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E864CF5-E7B8-2FF7-5CE7-5B41C2C86111}"/>
              </a:ext>
            </a:extLst>
          </p:cNvPr>
          <p:cNvCxnSpPr>
            <a:cxnSpLocks/>
          </p:cNvCxnSpPr>
          <p:nvPr/>
        </p:nvCxnSpPr>
        <p:spPr>
          <a:xfrm>
            <a:off x="4590473" y="3438236"/>
            <a:ext cx="362065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BA0D0CC-0B0F-D519-1C39-04ABBA4827FB}"/>
              </a:ext>
            </a:extLst>
          </p:cNvPr>
          <p:cNvCxnSpPr>
            <a:cxnSpLocks/>
          </p:cNvCxnSpPr>
          <p:nvPr/>
        </p:nvCxnSpPr>
        <p:spPr>
          <a:xfrm>
            <a:off x="5643418" y="3590636"/>
            <a:ext cx="26416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FAE8043-ACBB-479F-0F65-8FA723FDF858}"/>
              </a:ext>
            </a:extLst>
          </p:cNvPr>
          <p:cNvCxnSpPr>
            <a:cxnSpLocks/>
          </p:cNvCxnSpPr>
          <p:nvPr/>
        </p:nvCxnSpPr>
        <p:spPr>
          <a:xfrm>
            <a:off x="4590473" y="3904673"/>
            <a:ext cx="331585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10A094D7-FA13-3959-F702-4CB7D805CE44}"/>
              </a:ext>
            </a:extLst>
          </p:cNvPr>
          <p:cNvCxnSpPr>
            <a:cxnSpLocks/>
          </p:cNvCxnSpPr>
          <p:nvPr/>
        </p:nvCxnSpPr>
        <p:spPr>
          <a:xfrm>
            <a:off x="4590473" y="3747655"/>
            <a:ext cx="37592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09D1D762-BD91-5AC4-700A-E9A23118CEAF}"/>
              </a:ext>
            </a:extLst>
          </p:cNvPr>
          <p:cNvCxnSpPr>
            <a:cxnSpLocks/>
          </p:cNvCxnSpPr>
          <p:nvPr/>
        </p:nvCxnSpPr>
        <p:spPr>
          <a:xfrm>
            <a:off x="4590473" y="5146964"/>
            <a:ext cx="278014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8B959CC-0A2B-A3AE-4FC3-3186DB017F3A}"/>
              </a:ext>
            </a:extLst>
          </p:cNvPr>
          <p:cNvSpPr/>
          <p:nvPr/>
        </p:nvSpPr>
        <p:spPr>
          <a:xfrm flipV="1">
            <a:off x="4590474" y="5181600"/>
            <a:ext cx="3620654" cy="16764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91D0E7E4-269E-A649-DE7D-0877ECCAD47C}"/>
              </a:ext>
            </a:extLst>
          </p:cNvPr>
          <p:cNvCxnSpPr>
            <a:cxnSpLocks/>
          </p:cNvCxnSpPr>
          <p:nvPr/>
        </p:nvCxnSpPr>
        <p:spPr>
          <a:xfrm>
            <a:off x="5421745" y="2819400"/>
            <a:ext cx="194887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3379384-619A-B6C7-BF5F-690812285466}"/>
              </a:ext>
            </a:extLst>
          </p:cNvPr>
          <p:cNvCxnSpPr>
            <a:cxnSpLocks/>
          </p:cNvCxnSpPr>
          <p:nvPr/>
        </p:nvCxnSpPr>
        <p:spPr>
          <a:xfrm>
            <a:off x="4632036" y="5659582"/>
            <a:ext cx="1764146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CA1A44D-DD99-FD57-7DD3-22C718FF9117}"/>
              </a:ext>
            </a:extLst>
          </p:cNvPr>
          <p:cNvCxnSpPr>
            <a:cxnSpLocks/>
          </p:cNvCxnSpPr>
          <p:nvPr/>
        </p:nvCxnSpPr>
        <p:spPr>
          <a:xfrm>
            <a:off x="4632036" y="5968424"/>
            <a:ext cx="3620654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FC7F65E2-B0F9-9907-C8C1-49DD1E7EF5DC}"/>
              </a:ext>
            </a:extLst>
          </p:cNvPr>
          <p:cNvCxnSpPr>
            <a:cxnSpLocks/>
          </p:cNvCxnSpPr>
          <p:nvPr/>
        </p:nvCxnSpPr>
        <p:spPr>
          <a:xfrm>
            <a:off x="4636654" y="6278418"/>
            <a:ext cx="3334328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9677A0E6-FA11-4C57-CA4C-9CE9F5089FBC}"/>
              </a:ext>
            </a:extLst>
          </p:cNvPr>
          <p:cNvCxnSpPr>
            <a:cxnSpLocks/>
          </p:cNvCxnSpPr>
          <p:nvPr/>
        </p:nvCxnSpPr>
        <p:spPr>
          <a:xfrm>
            <a:off x="4632036" y="6438658"/>
            <a:ext cx="255385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4244245-8D6C-6766-3B9E-53FDA2AC9C7D}"/>
              </a:ext>
            </a:extLst>
          </p:cNvPr>
          <p:cNvSpPr txBox="1"/>
          <p:nvPr/>
        </p:nvSpPr>
        <p:spPr>
          <a:xfrm>
            <a:off x="9458325" y="0"/>
            <a:ext cx="2733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b="1" dirty="0"/>
              <a:t>캐릭터 및 무기 시안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5AA1E3-23EB-7825-D27B-37819E2D5FA6}"/>
              </a:ext>
            </a:extLst>
          </p:cNvPr>
          <p:cNvSpPr txBox="1"/>
          <p:nvPr/>
        </p:nvSpPr>
        <p:spPr>
          <a:xfrm>
            <a:off x="7314623" y="4782981"/>
            <a:ext cx="12746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 피부가 하얀 편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48" name="슬라이드 번호 개체 틀 47">
            <a:extLst>
              <a:ext uri="{FF2B5EF4-FFF2-40B4-BE49-F238E27FC236}">
                <a16:creationId xmlns:a16="http://schemas.microsoft.com/office/drawing/2014/main" id="{431E23EE-FA9F-EFBE-7EB9-CCAB72ACB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102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5C5166-FCDE-C819-D4C2-E75910AC4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00C59DB-0C4B-A3AB-AAA6-52FB106F1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0800"/>
            <a:ext cx="5537200" cy="55372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575A004-C141-9B21-9813-2F8BA39F5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78CAE3-6875-F2C5-6E59-92052528A0B1}"/>
              </a:ext>
            </a:extLst>
          </p:cNvPr>
          <p:cNvSpPr txBox="1"/>
          <p:nvPr/>
        </p:nvSpPr>
        <p:spPr>
          <a:xfrm>
            <a:off x="-1" y="0"/>
            <a:ext cx="3925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캐릭터</a:t>
            </a:r>
            <a:r>
              <a:rPr lang="en-US" altLang="ko-KR" sz="2000" b="1" dirty="0"/>
              <a:t>: AI </a:t>
            </a:r>
            <a:r>
              <a:rPr lang="ko-KR" altLang="en-US" sz="2000" b="1" dirty="0"/>
              <a:t>생성</a:t>
            </a:r>
            <a:endParaRPr lang="en-US" altLang="ko-KR" sz="2000" b="1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2D0D154-1D22-D67D-3ADF-2C308165D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858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친필, 잉크, 종이이(가) 표시된 사진&#10;&#10;자동 생성된 설명">
            <a:extLst>
              <a:ext uri="{FF2B5EF4-FFF2-40B4-BE49-F238E27FC236}">
                <a16:creationId xmlns:a16="http://schemas.microsoft.com/office/drawing/2014/main" id="{B3C6A43E-35C6-D40F-D274-99F14F6D0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6452" y="242"/>
            <a:ext cx="5144837" cy="6853581"/>
          </a:xfrm>
        </p:spPr>
      </p:pic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72E58B70-C577-1DAF-04EA-C22ECD69B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1557"/>
            <a:ext cx="2743200" cy="365125"/>
          </a:xfrm>
        </p:spPr>
        <p:txBody>
          <a:bodyPr/>
          <a:lstStyle/>
          <a:p>
            <a:fld id="{D37A3E87-58EE-4AE4-9F13-55899158C915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7" name="그림 6" descr="플라스틱 병, 병, 실내이(가) 표시된 사진&#10;&#10;자동 생성된 설명">
            <a:extLst>
              <a:ext uri="{FF2B5EF4-FFF2-40B4-BE49-F238E27FC236}">
                <a16:creationId xmlns:a16="http://schemas.microsoft.com/office/drawing/2014/main" id="{1F8CB6F0-C88B-0DB5-04AD-38BD6B594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239" y="3902203"/>
            <a:ext cx="3612333" cy="2031937"/>
          </a:xfrm>
          <a:prstGeom prst="rect">
            <a:avLst/>
          </a:prstGeom>
        </p:spPr>
      </p:pic>
      <p:pic>
        <p:nvPicPr>
          <p:cNvPr id="8" name="그림 7" descr="흑백, 곁가지, 야외, 나무이(가) 표시된 사진&#10;&#10;자동 생성된 설명">
            <a:extLst>
              <a:ext uri="{FF2B5EF4-FFF2-40B4-BE49-F238E27FC236}">
                <a16:creationId xmlns:a16="http://schemas.microsoft.com/office/drawing/2014/main" id="{CAB9C6A0-3283-2739-29C8-8566D8FEEF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14" y="1412642"/>
            <a:ext cx="4920191" cy="2767608"/>
          </a:xfrm>
          <a:prstGeom prst="rect">
            <a:avLst/>
          </a:prstGeom>
        </p:spPr>
      </p:pic>
      <p:pic>
        <p:nvPicPr>
          <p:cNvPr id="9" name="그림 8" descr="스크린샷, 그래픽, 어둠, 디자인이(가) 표시된 사진&#10;&#10;자동 생성된 설명">
            <a:extLst>
              <a:ext uri="{FF2B5EF4-FFF2-40B4-BE49-F238E27FC236}">
                <a16:creationId xmlns:a16="http://schemas.microsoft.com/office/drawing/2014/main" id="{CD0ED2CC-C55B-BFD1-FECD-391A688357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1" y="3890423"/>
            <a:ext cx="2771916" cy="27719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081FF9-B5B6-44F4-79AE-161231FD0002}"/>
              </a:ext>
            </a:extLst>
          </p:cNvPr>
          <p:cNvSpPr txBox="1"/>
          <p:nvPr/>
        </p:nvSpPr>
        <p:spPr>
          <a:xfrm>
            <a:off x="2387793" y="6207099"/>
            <a:ext cx="1894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실루엣 연출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10D2D83-DBA1-726C-4C06-D3FD75BCCC64}"/>
              </a:ext>
            </a:extLst>
          </p:cNvPr>
          <p:cNvCxnSpPr>
            <a:cxnSpLocks/>
          </p:cNvCxnSpPr>
          <p:nvPr/>
        </p:nvCxnSpPr>
        <p:spPr>
          <a:xfrm flipH="1" flipV="1">
            <a:off x="2670772" y="4345663"/>
            <a:ext cx="345587" cy="18614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A486EAD-3D3C-8F00-5865-86B0FBB04913}"/>
              </a:ext>
            </a:extLst>
          </p:cNvPr>
          <p:cNvCxnSpPr>
            <a:cxnSpLocks/>
          </p:cNvCxnSpPr>
          <p:nvPr/>
        </p:nvCxnSpPr>
        <p:spPr>
          <a:xfrm flipH="1" flipV="1">
            <a:off x="2227152" y="5803271"/>
            <a:ext cx="789207" cy="40382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06BE47B-2B00-EA9E-B311-E10E953373A4}"/>
              </a:ext>
            </a:extLst>
          </p:cNvPr>
          <p:cNvCxnSpPr>
            <a:cxnSpLocks/>
          </p:cNvCxnSpPr>
          <p:nvPr/>
        </p:nvCxnSpPr>
        <p:spPr>
          <a:xfrm flipV="1">
            <a:off x="3016359" y="5088105"/>
            <a:ext cx="1322245" cy="11189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7EEECF6-809D-AC59-1D9A-012C88633701}"/>
              </a:ext>
            </a:extLst>
          </p:cNvPr>
          <p:cNvSpPr txBox="1"/>
          <p:nvPr/>
        </p:nvSpPr>
        <p:spPr>
          <a:xfrm>
            <a:off x="5031405" y="3042044"/>
            <a:ext cx="299452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&lt;애니메이션</a:t>
            </a:r>
            <a:endParaRPr lang="ko-KR" dirty="0">
              <a:ea typeface="맑은 고딕" panose="020B0503020000020004" pitchFamily="34" charset="-127"/>
            </a:endParaRPr>
          </a:p>
          <a:p>
            <a:r>
              <a:rPr lang="ko-KR" altLang="en-US" dirty="0">
                <a:ea typeface="맑은 고딕"/>
              </a:rPr>
              <a:t>마법소녀 </a:t>
            </a:r>
            <a:endParaRPr 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마도카</a:t>
            </a:r>
            <a:r>
              <a:rPr lang="ko-KR" sz="1200" dirty="0" err="1">
                <a:latin typeface="Malgun Gothic"/>
                <a:ea typeface="Malgun Gothic"/>
              </a:rPr>
              <a:t>☆</a:t>
            </a:r>
            <a:r>
              <a:rPr lang="ko-KR" altLang="en-US" dirty="0" err="1">
                <a:ea typeface="맑은 고딕"/>
              </a:rPr>
              <a:t>마기카</a:t>
            </a:r>
            <a:r>
              <a:rPr lang="ko-KR" altLang="en-US" dirty="0">
                <a:ea typeface="맑은 고딕"/>
              </a:rPr>
              <a:t>&gt;</a:t>
            </a:r>
            <a:endParaRPr lang="ko-KR" dirty="0">
              <a:ea typeface="맑은 고딕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5140297-5EE7-CA36-6D4E-15C794685AC3}"/>
              </a:ext>
            </a:extLst>
          </p:cNvPr>
          <p:cNvCxnSpPr>
            <a:cxnSpLocks/>
          </p:cNvCxnSpPr>
          <p:nvPr/>
        </p:nvCxnSpPr>
        <p:spPr>
          <a:xfrm>
            <a:off x="8718487" y="2673398"/>
            <a:ext cx="281271" cy="2343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672C1F7-1EAF-2854-08A8-7DB96D9DC8A4}"/>
              </a:ext>
            </a:extLst>
          </p:cNvPr>
          <p:cNvSpPr txBox="1"/>
          <p:nvPr/>
        </p:nvSpPr>
        <p:spPr>
          <a:xfrm>
            <a:off x="-1" y="0"/>
            <a:ext cx="3925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전체 게임 초안</a:t>
            </a:r>
            <a:endParaRPr lang="en-US" altLang="ko-KR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7FC69A-8E6A-9991-414C-8541595ADFE6}"/>
              </a:ext>
            </a:extLst>
          </p:cNvPr>
          <p:cNvSpPr txBox="1"/>
          <p:nvPr/>
        </p:nvSpPr>
        <p:spPr>
          <a:xfrm>
            <a:off x="-1" y="400170"/>
            <a:ext cx="5619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게임 배경</a:t>
            </a:r>
            <a:r>
              <a:rPr lang="en-US" altLang="ko-KR" sz="1600" dirty="0"/>
              <a:t>: </a:t>
            </a:r>
            <a:r>
              <a:rPr lang="ko-KR" altLang="en-US" sz="1600" dirty="0"/>
              <a:t>이세계에서 기괴한 모습으로 </a:t>
            </a:r>
            <a:r>
              <a:rPr lang="ko-KR" altLang="en-US" sz="1600" dirty="0" err="1"/>
              <a:t>바뀌어버린</a:t>
            </a:r>
            <a:r>
              <a:rPr lang="ko-KR" altLang="en-US" sz="1600" dirty="0"/>
              <a:t> 지하철</a:t>
            </a:r>
            <a:endParaRPr lang="en-US" altLang="ko-KR" sz="1600" dirty="0"/>
          </a:p>
          <a:p>
            <a:r>
              <a:rPr lang="ko-KR" altLang="en-US" sz="1600" dirty="0"/>
              <a:t>메인 컬러</a:t>
            </a:r>
            <a:r>
              <a:rPr lang="en-US" altLang="ko-KR" sz="1600" dirty="0"/>
              <a:t>: </a:t>
            </a:r>
            <a:r>
              <a:rPr lang="ko-KR" altLang="en-US" sz="1600" dirty="0"/>
              <a:t>보라색 </a:t>
            </a:r>
            <a:r>
              <a:rPr lang="en-US" altLang="ko-KR" sz="1600" dirty="0"/>
              <a:t>- #</a:t>
            </a:r>
            <a:r>
              <a:rPr lang="ko-KR" altLang="en-US" sz="1600" dirty="0" err="1"/>
              <a:t>메르헨</a:t>
            </a:r>
            <a:r>
              <a:rPr lang="ko-KR" altLang="en-US" sz="1600" dirty="0"/>
              <a:t> </a:t>
            </a:r>
            <a:r>
              <a:rPr lang="en-US" altLang="ko-KR" sz="1600" dirty="0"/>
              <a:t>#</a:t>
            </a:r>
            <a:r>
              <a:rPr lang="ko-KR" altLang="en-US" sz="1600" dirty="0"/>
              <a:t>그로테스크 </a:t>
            </a:r>
            <a:r>
              <a:rPr lang="en-US" altLang="ko-KR" sz="1600" dirty="0"/>
              <a:t>#</a:t>
            </a:r>
            <a:r>
              <a:rPr lang="ko-KR" altLang="en-US" sz="1600" dirty="0" err="1"/>
              <a:t>미스테리어스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457146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7D6B0A-0694-4BC8-C83F-446DC1EB4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94F20B-6189-D04B-FCB4-363C2D028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9CA69A99-DA4E-2893-435E-8A5C2C2DDD77}"/>
              </a:ext>
            </a:extLst>
          </p:cNvPr>
          <p:cNvSpPr txBox="1">
            <a:spLocks/>
          </p:cNvSpPr>
          <p:nvPr/>
        </p:nvSpPr>
        <p:spPr>
          <a:xfrm>
            <a:off x="42333" y="4062985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solidFill>
                  <a:srgbClr val="FFFFFF"/>
                </a:solidFill>
                <a:latin typeface="Malgun Gothic"/>
                <a:ea typeface="Malgun Gothic"/>
              </a:rPr>
              <a:t>수상하게 </a:t>
            </a:r>
            <a:r>
              <a:rPr lang="ko-KR" altLang="en-US" dirty="0" err="1">
                <a:solidFill>
                  <a:srgbClr val="FFFFFF"/>
                </a:solidFill>
                <a:latin typeface="Malgun Gothic"/>
                <a:ea typeface="Malgun Gothic"/>
              </a:rPr>
              <a:t>바뀌어버린</a:t>
            </a:r>
            <a:r>
              <a:rPr lang="ko-KR" altLang="en-US" dirty="0">
                <a:solidFill>
                  <a:srgbClr val="FFFFFF"/>
                </a:solidFill>
                <a:latin typeface="Malgun Gothic"/>
                <a:ea typeface="Malgun Gothic"/>
              </a:rPr>
              <a:t> 지하철에서 벗어나기 위해 </a:t>
            </a:r>
            <a:endParaRPr lang="ko-KR" altLang="en-US" sz="2000" dirty="0">
              <a:solidFill>
                <a:srgbClr val="FFFFFF"/>
              </a:solidFill>
              <a:latin typeface="맑은 고딕" panose="02110004020202020204"/>
              <a:ea typeface="맑은 고딕" panose="020B0503020000020004" pitchFamily="34" charset="-127"/>
            </a:endParaRPr>
          </a:p>
          <a:p>
            <a:r>
              <a:rPr lang="ko-KR" altLang="en-US" dirty="0">
                <a:solidFill>
                  <a:srgbClr val="FFFFFF"/>
                </a:solidFill>
                <a:latin typeface="Malgun Gothic"/>
                <a:ea typeface="Malgun Gothic"/>
              </a:rPr>
              <a:t>내면의 어둠과 마주하는 주인공의 심리적 여정</a:t>
            </a:r>
            <a:endParaRPr lang="ko-KR" altLang="en-US" sz="2000" dirty="0">
              <a:solidFill>
                <a:srgbClr val="FFFFFF"/>
              </a:solidFill>
              <a:ea typeface="맑은 고딕"/>
            </a:endParaRPr>
          </a:p>
        </p:txBody>
      </p:sp>
      <p:pic>
        <p:nvPicPr>
          <p:cNvPr id="7" name="그림 6" descr="예술, 페인팅, 아동 미술, 스크린샷이(가) 표시된 사진&#10;&#10;자동 생성된 설명">
            <a:extLst>
              <a:ext uri="{FF2B5EF4-FFF2-40B4-BE49-F238E27FC236}">
                <a16:creationId xmlns:a16="http://schemas.microsoft.com/office/drawing/2014/main" id="{84E0B218-2783-CD86-187C-AEACFF961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6" r="-227" b="-406"/>
          <a:stretch/>
        </p:blipFill>
        <p:spPr>
          <a:xfrm>
            <a:off x="-268224" y="-129396"/>
            <a:ext cx="12702134" cy="714566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1714996-6F39-12AC-CEC6-EF8A355A5B26}"/>
              </a:ext>
            </a:extLst>
          </p:cNvPr>
          <p:cNvSpPr/>
          <p:nvPr/>
        </p:nvSpPr>
        <p:spPr>
          <a:xfrm>
            <a:off x="-487680" y="-425174"/>
            <a:ext cx="13389287" cy="7708348"/>
          </a:xfrm>
          <a:prstGeom prst="rect">
            <a:avLst/>
          </a:prstGeom>
          <a:solidFill>
            <a:srgbClr val="7816AE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아니메, 의류, 여성, CG 아트워크이(가) 표시된 사진&#10;&#10;자동 생성된 설명">
            <a:extLst>
              <a:ext uri="{FF2B5EF4-FFF2-40B4-BE49-F238E27FC236}">
                <a16:creationId xmlns:a16="http://schemas.microsoft.com/office/drawing/2014/main" id="{6D40AED0-485E-3C62-C86B-9EBF910C2E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9006" y="4199040"/>
            <a:ext cx="1400784" cy="13836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71AF42-F11F-CCC2-886B-B1B21D4ADE80}"/>
              </a:ext>
            </a:extLst>
          </p:cNvPr>
          <p:cNvSpPr txBox="1"/>
          <p:nvPr/>
        </p:nvSpPr>
        <p:spPr>
          <a:xfrm>
            <a:off x="0" y="0"/>
            <a:ext cx="3925455" cy="707886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게임 분위기 컨셉</a:t>
            </a:r>
            <a:endParaRPr lang="en-US" altLang="ko-KR" sz="2000" b="1" dirty="0"/>
          </a:p>
          <a:p>
            <a:r>
              <a:rPr lang="en-US" altLang="ko-KR" sz="2000" b="1" dirty="0"/>
              <a:t>(</a:t>
            </a:r>
            <a:r>
              <a:rPr lang="ko-KR" altLang="en-US" sz="2000" b="1" dirty="0"/>
              <a:t>출처</a:t>
            </a:r>
            <a:r>
              <a:rPr lang="en-US" altLang="ko-KR" sz="2000" b="1" dirty="0"/>
              <a:t>: </a:t>
            </a:r>
            <a:r>
              <a:rPr lang="ko-KR" altLang="en-US" sz="2000" b="1" dirty="0"/>
              <a:t>애니메이션 </a:t>
            </a:r>
            <a:r>
              <a:rPr lang="en-US" altLang="ko-KR" sz="2000" b="1" dirty="0"/>
              <a:t>&lt;</a:t>
            </a:r>
            <a:r>
              <a:rPr lang="ko-KR" altLang="en-US" sz="2000" b="1" dirty="0" err="1"/>
              <a:t>마마마</a:t>
            </a:r>
            <a:r>
              <a:rPr lang="en-US" altLang="ko-KR" sz="2000" b="1" dirty="0"/>
              <a:t>&gt;)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02EC08BA-6259-7B1B-42FB-44C2C42C9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343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979B031-AB53-A075-ABEA-BA95A0793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 descr="아니메, 의류, 여성, CG 아트워크이(가) 표시된 사진&#10;&#10;자동 생성된 설명">
            <a:extLst>
              <a:ext uri="{FF2B5EF4-FFF2-40B4-BE49-F238E27FC236}">
                <a16:creationId xmlns:a16="http://schemas.microsoft.com/office/drawing/2014/main" id="{634BE69E-3FD9-A0BB-7D25-9018991D5D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22"/>
          <a:stretch/>
        </p:blipFill>
        <p:spPr>
          <a:xfrm flipH="1">
            <a:off x="4746173" y="3820886"/>
            <a:ext cx="919382" cy="19497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F55329-E057-3D00-714C-D325973D777A}"/>
              </a:ext>
            </a:extLst>
          </p:cNvPr>
          <p:cNvSpPr txBox="1"/>
          <p:nvPr/>
        </p:nvSpPr>
        <p:spPr>
          <a:xfrm>
            <a:off x="-1" y="0"/>
            <a:ext cx="4171951" cy="707886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게임 분위기 컨셉</a:t>
            </a:r>
            <a:endParaRPr lang="en-US" altLang="ko-KR" sz="2000" b="1" dirty="0"/>
          </a:p>
          <a:p>
            <a:r>
              <a:rPr lang="en-US" altLang="ko-KR" sz="2000" b="1" dirty="0"/>
              <a:t>(</a:t>
            </a:r>
            <a:r>
              <a:rPr lang="ko-KR" altLang="en-US" sz="2000" b="1" dirty="0"/>
              <a:t>출처</a:t>
            </a:r>
            <a:r>
              <a:rPr lang="en-US" altLang="ko-KR" sz="2000" b="1" dirty="0"/>
              <a:t>: </a:t>
            </a:r>
            <a:r>
              <a:rPr lang="ko-KR" altLang="en-US" sz="2000" b="1" dirty="0"/>
              <a:t>게임 </a:t>
            </a:r>
            <a:r>
              <a:rPr lang="en-US" altLang="ko-KR" sz="2000" b="1" dirty="0"/>
              <a:t>&lt;</a:t>
            </a:r>
            <a:r>
              <a:rPr lang="ko-KR" altLang="en-US" sz="2000" b="1" dirty="0" err="1"/>
              <a:t>안녕서울</a:t>
            </a:r>
            <a:r>
              <a:rPr lang="en-US" altLang="ko-KR" sz="2000" b="1" dirty="0"/>
              <a:t>: </a:t>
            </a:r>
            <a:r>
              <a:rPr lang="ko-KR" altLang="en-US" sz="2000" b="1" dirty="0"/>
              <a:t>이태원편</a:t>
            </a:r>
            <a:r>
              <a:rPr lang="en-US" altLang="ko-KR" sz="2000" b="1" dirty="0"/>
              <a:t>&gt;)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023FFBC4-2D90-7FC4-C956-B63B1EE58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082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8916AEC-3579-6E4E-A8A5-1AAF6293A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3A14C38-5AF7-4D7B-DE6D-A3BAED998ED9}"/>
              </a:ext>
            </a:extLst>
          </p:cNvPr>
          <p:cNvSpPr/>
          <p:nvPr/>
        </p:nvSpPr>
        <p:spPr>
          <a:xfrm>
            <a:off x="-487680" y="-425174"/>
            <a:ext cx="13389287" cy="7708348"/>
          </a:xfrm>
          <a:prstGeom prst="rect">
            <a:avLst/>
          </a:prstGeom>
          <a:solidFill>
            <a:srgbClr val="28073B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4D24963-33BE-5B2C-61E9-FD7DE857106C}"/>
              </a:ext>
            </a:extLst>
          </p:cNvPr>
          <p:cNvSpPr/>
          <p:nvPr/>
        </p:nvSpPr>
        <p:spPr>
          <a:xfrm>
            <a:off x="-335280" y="-272774"/>
            <a:ext cx="13389287" cy="7708348"/>
          </a:xfrm>
          <a:prstGeom prst="rect">
            <a:avLst/>
          </a:prstGeom>
          <a:solidFill>
            <a:srgbClr val="000000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BB702D-D163-4334-3DA9-81510B4A0D03}"/>
              </a:ext>
            </a:extLst>
          </p:cNvPr>
          <p:cNvSpPr txBox="1"/>
          <p:nvPr/>
        </p:nvSpPr>
        <p:spPr>
          <a:xfrm>
            <a:off x="-1" y="0"/>
            <a:ext cx="3925455" cy="707886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게임 분위기 컨셉</a:t>
            </a:r>
            <a:endParaRPr lang="en-US" altLang="ko-KR" sz="2000" b="1" dirty="0"/>
          </a:p>
          <a:p>
            <a:r>
              <a:rPr lang="ko-KR" altLang="en-US" sz="2000" b="1" dirty="0"/>
              <a:t>게임 배경</a:t>
            </a:r>
            <a:r>
              <a:rPr lang="en-US" altLang="ko-KR" sz="2000" b="1" dirty="0"/>
              <a:t>: </a:t>
            </a:r>
            <a:r>
              <a:rPr lang="ko-KR" altLang="en-US" sz="2000" b="1" dirty="0"/>
              <a:t>지하철</a:t>
            </a:r>
            <a:endParaRPr lang="en-US" altLang="ko-KR" sz="2000" b="1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F29EA7-8B58-2E6A-C3EF-29BB1A3E1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27DCBF0-BBB5-DD17-B7C6-F4B8F2C4DC39}"/>
              </a:ext>
            </a:extLst>
          </p:cNvPr>
          <p:cNvSpPr/>
          <p:nvPr/>
        </p:nvSpPr>
        <p:spPr>
          <a:xfrm>
            <a:off x="3244734" y="4605374"/>
            <a:ext cx="680720" cy="1836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38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BAE00B-70BB-4966-A486-7A90BEAC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EF1768-E465-6A0A-6F78-9402B216BB59}"/>
              </a:ext>
            </a:extLst>
          </p:cNvPr>
          <p:cNvSpPr txBox="1"/>
          <p:nvPr/>
        </p:nvSpPr>
        <p:spPr>
          <a:xfrm>
            <a:off x="-1" y="0"/>
            <a:ext cx="3925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출처</a:t>
            </a:r>
            <a:endParaRPr lang="en-US" altLang="ko-KR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5861C-49BB-465C-AE49-B7BABE99E1A8}"/>
              </a:ext>
            </a:extLst>
          </p:cNvPr>
          <p:cNvSpPr txBox="1"/>
          <p:nvPr/>
        </p:nvSpPr>
        <p:spPr>
          <a:xfrm>
            <a:off x="-1" y="407988"/>
            <a:ext cx="986790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레이피어</a:t>
            </a:r>
            <a:r>
              <a:rPr lang="ko-KR" altLang="en-US" sz="1600" dirty="0"/>
              <a:t> 이미지</a:t>
            </a:r>
            <a:r>
              <a:rPr lang="en-US" altLang="ko-KR" sz="1600" dirty="0"/>
              <a:t>: </a:t>
            </a:r>
            <a:r>
              <a:rPr lang="en-US" altLang="ko-KR" sz="1600" dirty="0">
                <a:hlinkClick r:id="rId2"/>
              </a:rPr>
              <a:t>https://www.sword-buyers-guide.com/renaissance-swords.html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 err="1"/>
              <a:t>사브르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펜싱검</a:t>
            </a:r>
            <a:r>
              <a:rPr lang="ko-KR" altLang="en-US" sz="1600" dirty="0"/>
              <a:t> 이미지</a:t>
            </a:r>
            <a:r>
              <a:rPr lang="en-US" altLang="ko-KR" sz="1600" dirty="0"/>
              <a:t>: </a:t>
            </a:r>
            <a:r>
              <a:rPr lang="en-US" altLang="ko-KR" sz="1600" dirty="0">
                <a:hlinkClick r:id="rId3"/>
              </a:rPr>
              <a:t>https://m.blog.naver.com/co-way1004/221360061377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검술 동영상</a:t>
            </a:r>
            <a:r>
              <a:rPr lang="en-US" altLang="ko-KR" sz="1600" dirty="0"/>
              <a:t>: </a:t>
            </a:r>
            <a:r>
              <a:rPr lang="en-US" altLang="ko-KR" sz="1600" dirty="0">
                <a:hlinkClick r:id="rId4"/>
              </a:rPr>
              <a:t>https://youtu.be/46ebt0o-K3Y?si=wTQWo_F-zXzp4Hhq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264340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6A0D3F-451A-E671-BAC4-1CF6B6B36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6CDE6-AF94-441D-AA92-D803FF118A7F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13" name="내용 개체 틀 12" descr="야외, 하늘, 기차, 트랙이(가) 표시된 사진&#10;&#10;자동 생성된 설명">
            <a:extLst>
              <a:ext uri="{FF2B5EF4-FFF2-40B4-BE49-F238E27FC236}">
                <a16:creationId xmlns:a16="http://schemas.microsoft.com/office/drawing/2014/main" id="{997DFCB2-FCFD-7804-82AB-44F25FCC06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203" y="-5030"/>
            <a:ext cx="5156200" cy="3434030"/>
          </a:xfr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769CBFFB-2BB4-27D1-3603-BBE58997C13A}"/>
              </a:ext>
            </a:extLst>
          </p:cNvPr>
          <p:cNvGrpSpPr/>
          <p:nvPr/>
        </p:nvGrpSpPr>
        <p:grpSpPr>
          <a:xfrm>
            <a:off x="228600" y="256907"/>
            <a:ext cx="5156199" cy="3434030"/>
            <a:chOff x="228600" y="256907"/>
            <a:chExt cx="5156199" cy="3434030"/>
          </a:xfrm>
        </p:grpSpPr>
        <p:pic>
          <p:nvPicPr>
            <p:cNvPr id="9" name="그림 8" descr="대중 교통, 승객, 교통, 지하철이(가) 표시된 사진&#10;&#10;자동 생성된 설명">
              <a:extLst>
                <a:ext uri="{FF2B5EF4-FFF2-40B4-BE49-F238E27FC236}">
                  <a16:creationId xmlns:a16="http://schemas.microsoft.com/office/drawing/2014/main" id="{352F0D31-0E8F-7CF3-7FD5-74DF79BCB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600" y="256908"/>
              <a:ext cx="5156199" cy="3434029"/>
            </a:xfrm>
            <a:prstGeom prst="rect">
              <a:avLst/>
            </a:prstGeom>
          </p:spPr>
        </p:pic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86DC2257-CCCE-25C3-4F4B-7F9AC00C101E}"/>
                </a:ext>
              </a:extLst>
            </p:cNvPr>
            <p:cNvCxnSpPr>
              <a:cxnSpLocks/>
              <a:stCxn id="9" idx="0"/>
            </p:cNvCxnSpPr>
            <p:nvPr/>
          </p:nvCxnSpPr>
          <p:spPr>
            <a:xfrm>
              <a:off x="2806700" y="256908"/>
              <a:ext cx="0" cy="2784742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4CB4CD15-CA9B-F198-09A9-B775BFF4B1E1}"/>
                </a:ext>
              </a:extLst>
            </p:cNvPr>
            <p:cNvCxnSpPr>
              <a:cxnSpLocks/>
            </p:cNvCxnSpPr>
            <p:nvPr/>
          </p:nvCxnSpPr>
          <p:spPr>
            <a:xfrm>
              <a:off x="1036320" y="3041650"/>
              <a:ext cx="347472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8F3605D3-FD55-608D-585C-6E0B6E1EB021}"/>
                </a:ext>
              </a:extLst>
            </p:cNvPr>
            <p:cNvCxnSpPr>
              <a:cxnSpLocks/>
            </p:cNvCxnSpPr>
            <p:nvPr/>
          </p:nvCxnSpPr>
          <p:spPr>
            <a:xfrm>
              <a:off x="1036320" y="256907"/>
              <a:ext cx="0" cy="34340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9297929-5AD3-7665-8745-6EF34598A06D}"/>
                </a:ext>
              </a:extLst>
            </p:cNvPr>
            <p:cNvCxnSpPr>
              <a:cxnSpLocks/>
            </p:cNvCxnSpPr>
            <p:nvPr/>
          </p:nvCxnSpPr>
          <p:spPr>
            <a:xfrm>
              <a:off x="4511040" y="256907"/>
              <a:ext cx="0" cy="34340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BA51183-0D85-F5CE-A748-490249FB9B45}"/>
                </a:ext>
              </a:extLst>
            </p:cNvPr>
            <p:cNvSpPr txBox="1"/>
            <p:nvPr/>
          </p:nvSpPr>
          <p:spPr>
            <a:xfrm>
              <a:off x="2806699" y="406400"/>
              <a:ext cx="12065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</a:rPr>
                <a:t>2100mm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EB83E58-6377-F240-A321-FBCB660E93C2}"/>
                </a:ext>
              </a:extLst>
            </p:cNvPr>
            <p:cNvSpPr txBox="1"/>
            <p:nvPr/>
          </p:nvSpPr>
          <p:spPr>
            <a:xfrm>
              <a:off x="1036320" y="3086100"/>
              <a:ext cx="12065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</a:rPr>
                <a:t>3120mm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1F3FE37-2BC3-397A-97FE-3D9AF665BECC}"/>
              </a:ext>
            </a:extLst>
          </p:cNvPr>
          <p:cNvCxnSpPr>
            <a:cxnSpLocks/>
          </p:cNvCxnSpPr>
          <p:nvPr/>
        </p:nvCxnSpPr>
        <p:spPr>
          <a:xfrm>
            <a:off x="9532940" y="2433638"/>
            <a:ext cx="0" cy="667524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2744D67-7AE7-5C0B-0A24-9DDBA8B1F99F}"/>
              </a:ext>
            </a:extLst>
          </p:cNvPr>
          <p:cNvSpPr txBox="1"/>
          <p:nvPr/>
        </p:nvSpPr>
        <p:spPr>
          <a:xfrm>
            <a:off x="9473568" y="2628900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1150mm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77A2D0-E822-1847-79B8-BF7E3D34A410}"/>
              </a:ext>
            </a:extLst>
          </p:cNvPr>
          <p:cNvSpPr txBox="1"/>
          <p:nvPr/>
        </p:nvSpPr>
        <p:spPr>
          <a:xfrm>
            <a:off x="13890" y="5103674"/>
            <a:ext cx="799861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9</a:t>
            </a:r>
            <a:r>
              <a:rPr lang="ko-KR" altLang="en-US" dirty="0"/>
              <a:t>호선 지하철 내부 사진</a:t>
            </a:r>
            <a:r>
              <a:rPr lang="en-US" altLang="ko-KR" dirty="0"/>
              <a:t>: </a:t>
            </a:r>
            <a:r>
              <a:rPr lang="en-US" altLang="ko-KR" dirty="0">
                <a:hlinkClick r:id="rId4"/>
              </a:rPr>
              <a:t>https://m.blog.naver.com/koun15055/221519149345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9</a:t>
            </a:r>
            <a:r>
              <a:rPr lang="ko-KR" altLang="en-US" dirty="0"/>
              <a:t>호선 지하철 외부 영상</a:t>
            </a:r>
            <a:r>
              <a:rPr lang="en-US" altLang="ko-KR" dirty="0"/>
              <a:t>: </a:t>
            </a:r>
            <a:r>
              <a:rPr lang="en-US" altLang="ko-KR" dirty="0">
                <a:hlinkClick r:id="rId5"/>
              </a:rPr>
              <a:t>https://youtu.be/exoxmOfoHQ8?si=3yGub0riYHx5GmG1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40" name="그림 39" descr="교통, 스크린샷, 철도, 텍스트이(가) 표시된 사진&#10;&#10;자동 생성된 설명">
            <a:hlinkClick r:id="rId6"/>
            <a:extLst>
              <a:ext uri="{FF2B5EF4-FFF2-40B4-BE49-F238E27FC236}">
                <a16:creationId xmlns:a16="http://schemas.microsoft.com/office/drawing/2014/main" id="{C4A879CC-297C-0A7B-D275-013C5F1877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383" y="3690936"/>
            <a:ext cx="5646020" cy="3167064"/>
          </a:xfrm>
          <a:prstGeom prst="rect">
            <a:avLst/>
          </a:prstGeom>
        </p:spPr>
      </p:pic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E75650B-9E48-3C43-3E93-0C41A940218B}"/>
              </a:ext>
            </a:extLst>
          </p:cNvPr>
          <p:cNvCxnSpPr>
            <a:cxnSpLocks/>
          </p:cNvCxnSpPr>
          <p:nvPr/>
        </p:nvCxnSpPr>
        <p:spPr>
          <a:xfrm>
            <a:off x="6578803" y="5596674"/>
            <a:ext cx="5098847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29CF0B1-F2C8-9095-EDE6-A353A29E5B88}"/>
              </a:ext>
            </a:extLst>
          </p:cNvPr>
          <p:cNvSpPr txBox="1"/>
          <p:nvPr/>
        </p:nvSpPr>
        <p:spPr>
          <a:xfrm>
            <a:off x="8721767" y="5347679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19500mm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ABCEF436-C2C5-39EC-DBC8-F07D89BD7462}"/>
              </a:ext>
            </a:extLst>
          </p:cNvPr>
          <p:cNvCxnSpPr>
            <a:cxnSpLocks/>
          </p:cNvCxnSpPr>
          <p:nvPr/>
        </p:nvCxnSpPr>
        <p:spPr>
          <a:xfrm>
            <a:off x="7040880" y="5190490"/>
            <a:ext cx="367189" cy="0"/>
          </a:xfrm>
          <a:prstGeom prst="straightConnector1">
            <a:avLst/>
          </a:prstGeom>
          <a:ln w="38100">
            <a:solidFill>
              <a:srgbClr val="FFFF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DFE488E-C3B4-2722-565F-F94D681230F2}"/>
              </a:ext>
            </a:extLst>
          </p:cNvPr>
          <p:cNvSpPr txBox="1"/>
          <p:nvPr/>
        </p:nvSpPr>
        <p:spPr>
          <a:xfrm>
            <a:off x="7018655" y="4923016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FF00"/>
                </a:solidFill>
              </a:rPr>
              <a:t>1300mm</a:t>
            </a:r>
            <a:endParaRPr lang="ko-KR" altLang="en-US" sz="1200" b="1" dirty="0">
              <a:solidFill>
                <a:srgbClr val="FFFF00"/>
              </a:solidFill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0A470583-88A8-A3D7-1624-6CF612A06C78}"/>
              </a:ext>
            </a:extLst>
          </p:cNvPr>
          <p:cNvCxnSpPr>
            <a:cxnSpLocks/>
          </p:cNvCxnSpPr>
          <p:nvPr/>
        </p:nvCxnSpPr>
        <p:spPr>
          <a:xfrm>
            <a:off x="8327429" y="5167810"/>
            <a:ext cx="0" cy="522000"/>
          </a:xfrm>
          <a:prstGeom prst="straightConnector1">
            <a:avLst/>
          </a:prstGeom>
          <a:ln w="38100">
            <a:solidFill>
              <a:srgbClr val="FFFF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839170F9-3CF1-7FAE-BF0C-081624375447}"/>
              </a:ext>
            </a:extLst>
          </p:cNvPr>
          <p:cNvSpPr txBox="1"/>
          <p:nvPr/>
        </p:nvSpPr>
        <p:spPr>
          <a:xfrm>
            <a:off x="7566719" y="5356191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FF00"/>
                </a:solidFill>
              </a:rPr>
              <a:t>1860mm</a:t>
            </a:r>
            <a:endParaRPr lang="ko-KR" altLang="en-US" sz="1200" b="1" dirty="0">
              <a:solidFill>
                <a:srgbClr val="FFFF00"/>
              </a:solidFill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0093C9E0-F9EE-AFA8-3541-24E36957DE85}"/>
              </a:ext>
            </a:extLst>
          </p:cNvPr>
          <p:cNvCxnSpPr>
            <a:cxnSpLocks/>
          </p:cNvCxnSpPr>
          <p:nvPr/>
        </p:nvCxnSpPr>
        <p:spPr>
          <a:xfrm>
            <a:off x="10166389" y="5443220"/>
            <a:ext cx="0" cy="246590"/>
          </a:xfrm>
          <a:prstGeom prst="straightConnector1">
            <a:avLst/>
          </a:prstGeom>
          <a:ln w="19050">
            <a:solidFill>
              <a:srgbClr val="FFFF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5404C95-4E0A-9A3A-6E7F-809A09A0E5F0}"/>
              </a:ext>
            </a:extLst>
          </p:cNvPr>
          <p:cNvSpPr txBox="1"/>
          <p:nvPr/>
        </p:nvSpPr>
        <p:spPr>
          <a:xfrm>
            <a:off x="10076818" y="5611629"/>
            <a:ext cx="1206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FF00"/>
                </a:solidFill>
              </a:rPr>
              <a:t>800mm</a:t>
            </a:r>
            <a:endParaRPr lang="ko-KR" altLang="en-US" sz="1200" b="1" dirty="0">
              <a:solidFill>
                <a:srgbClr val="FFFF00"/>
              </a:solidFill>
            </a:endParaRPr>
          </a:p>
        </p:txBody>
      </p:sp>
      <p:pic>
        <p:nvPicPr>
          <p:cNvPr id="8" name="그림 7" descr="스크린샷, 그래픽, 어둠, 디자인이(가) 표시된 사진&#10;&#10;자동 생성된 설명">
            <a:extLst>
              <a:ext uri="{FF2B5EF4-FFF2-40B4-BE49-F238E27FC236}">
                <a16:creationId xmlns:a16="http://schemas.microsoft.com/office/drawing/2014/main" id="{228FAC5B-D8AB-17D4-B6EE-BA1541BB97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416" y="5200015"/>
            <a:ext cx="468000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879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401</Words>
  <Application>Microsoft Office PowerPoint</Application>
  <PresentationFormat>와이드스크린</PresentationFormat>
  <Paragraphs>83</Paragraphs>
  <Slides>15</Slides>
  <Notes>2</Notes>
  <HiddenSlides>2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Noto Sans KR Bold</vt:lpstr>
      <vt:lpstr>Noto Sans KR Regular</vt:lpstr>
      <vt:lpstr>맑은 고딕</vt:lpstr>
      <vt:lpstr>맑은 고딕</vt:lpstr>
      <vt:lpstr>Arial</vt:lpstr>
      <vt:lpstr>Office 테마</vt:lpstr>
      <vt:lpstr>&lt;Magical Subway&gt; - 마법 지하철(마지) -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이하나 윤</dc:creator>
  <cp:lastModifiedBy>이하나 윤</cp:lastModifiedBy>
  <cp:revision>2</cp:revision>
  <dcterms:created xsi:type="dcterms:W3CDTF">2024-09-05T10:21:46Z</dcterms:created>
  <dcterms:modified xsi:type="dcterms:W3CDTF">2025-03-11T15:26:46Z</dcterms:modified>
</cp:coreProperties>
</file>

<file path=docProps/thumbnail.jpeg>
</file>